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78" r:id="rId5"/>
    <p:sldId id="258" r:id="rId6"/>
    <p:sldId id="259" r:id="rId7"/>
    <p:sldId id="279" r:id="rId8"/>
    <p:sldId id="260" r:id="rId9"/>
    <p:sldId id="262" r:id="rId10"/>
    <p:sldId id="280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D"/>
    <a:srgbClr val="F5EFFB"/>
    <a:srgbClr val="F3E5EF"/>
    <a:srgbClr val="F0E0EC"/>
    <a:srgbClr val="F3E1E1"/>
    <a:srgbClr val="F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7883423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41552717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97475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2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97666017"/>
              </p:ext>
            </p:extLst>
          </p:nvPr>
        </p:nvGraphicFramePr>
        <p:xfrm>
          <a:off x="8509686" y="128996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공지사항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4466"/>
              </p:ext>
            </p:extLst>
          </p:nvPr>
        </p:nvGraphicFramePr>
        <p:xfrm>
          <a:off x="1861127" y="2691866"/>
          <a:ext cx="6376940" cy="264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운영에 대한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권고안을 확인해주세요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조치완료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서비스 내 예약이 불가한 사항이 접수되어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조치중에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 안내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2020-02-19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adminX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20577036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55295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03570628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공지사항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0997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6397" y="248919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2779523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47392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6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66345358"/>
              </p:ext>
            </p:extLst>
          </p:nvPr>
        </p:nvGraphicFramePr>
        <p:xfrm>
          <a:off x="8509686" y="1289960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공지사항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이용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완료 버튼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확인 후 삭제 또는 취소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8414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01798" y="1803400"/>
            <a:ext cx="6423259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2779523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47392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6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30744190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이미지 등록하여 공지사항 등록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등록하기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7640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Google Shape;173;g7c553259d1_0_81"/>
          <p:cNvSpPr/>
          <p:nvPr/>
        </p:nvSpPr>
        <p:spPr>
          <a:xfrm>
            <a:off x="1265082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50996" y="1803400"/>
            <a:ext cx="6670195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2779523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47392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19001887"/>
              </p:ext>
            </p:extLst>
          </p:nvPr>
        </p:nvGraphicFramePr>
        <p:xfrm>
          <a:off x="8509686" y="128996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488003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10834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266"/>
                <a:gridCol w="307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3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예약을 변경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04746057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FAQ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13837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62395145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9179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522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9663"/>
                <a:gridCol w="5216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1222"/>
                <a:gridCol w="5352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282016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67930" y="2506133"/>
            <a:ext cx="6670195" cy="287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3204954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FAQ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6788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40238844"/>
              </p:ext>
            </p:extLst>
          </p:nvPr>
        </p:nvGraphicFramePr>
        <p:xfrm>
          <a:off x="8509686" y="1289960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이용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확인 후 삭제 또는 취소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5522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67000" y="2480733"/>
            <a:ext cx="7874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92354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Google Shape;173;g7c553259d1_0_81"/>
          <p:cNvSpPr/>
          <p:nvPr/>
        </p:nvSpPr>
        <p:spPr>
          <a:xfrm>
            <a:off x="128201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3401" y="1828800"/>
            <a:ext cx="6296256" cy="435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3204954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FAQ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6788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6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48294764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이미지 등록하여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686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28342" y="2767927"/>
            <a:ext cx="973658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99745" y="3335193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99745" y="3860321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3204954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FAQ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6788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4227286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03318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252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66265867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Q&amp;A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81227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4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51648902"/>
              </p:ext>
            </p:extLst>
          </p:nvPr>
        </p:nvGraphicFramePr>
        <p:xfrm>
          <a:off x="8509686" y="1289960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smtClean="0"/>
                        <a:t> 사용</a:t>
                      </a:r>
                      <a:endParaRPr lang="en-US" altLang="ko-KR" sz="1500" baseline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4" y="1470643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4867" y="1845733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73;g7c553259d1_0_81"/>
          <p:cNvSpPr/>
          <p:nvPr/>
        </p:nvSpPr>
        <p:spPr>
          <a:xfrm>
            <a:off x="70238" y="2394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5273" y="3344330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8" y="4456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46254804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552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6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64085257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3911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0467"/>
                <a:gridCol w="33109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50602801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Q&amp;A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79579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89933303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8713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50602801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Q&amp;A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79579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1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0905303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49130752"/>
              </p:ext>
            </p:extLst>
          </p:nvPr>
        </p:nvGraphicFramePr>
        <p:xfrm>
          <a:off x="1678361" y="2225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Q&amp;A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96867"/>
              </p:ext>
            </p:extLst>
          </p:nvPr>
        </p:nvGraphicFramePr>
        <p:xfrm>
          <a:off x="8015065" y="43852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0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05540304"/>
              </p:ext>
            </p:extLst>
          </p:nvPr>
        </p:nvGraphicFramePr>
        <p:xfrm>
          <a:off x="8509686" y="1289960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0" y="1974013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73;g7c553259d1_0_81"/>
          <p:cNvSpPr/>
          <p:nvPr/>
        </p:nvSpPr>
        <p:spPr>
          <a:xfrm>
            <a:off x="64310" y="54003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740" y="5232400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28555741"/>
              </p:ext>
            </p:extLst>
          </p:nvPr>
        </p:nvGraphicFramePr>
        <p:xfrm>
          <a:off x="1678361" y="230972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60916"/>
              </p:ext>
            </p:extLst>
          </p:nvPr>
        </p:nvGraphicFramePr>
        <p:xfrm>
          <a:off x="8015065" y="446996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35784752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31082714"/>
              </p:ext>
            </p:extLst>
          </p:nvPr>
        </p:nvGraphicFramePr>
        <p:xfrm>
          <a:off x="1648905" y="16037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06641"/>
              </p:ext>
            </p:extLst>
          </p:nvPr>
        </p:nvGraphicFramePr>
        <p:xfrm>
          <a:off x="7985609" y="37639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9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454519786"/>
              </p:ext>
            </p:extLst>
          </p:nvPr>
        </p:nvGraphicFramePr>
        <p:xfrm>
          <a:off x="8509686" y="1439333"/>
          <a:ext cx="3532000" cy="38696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68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14578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64475" y="2158997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818467" y="17441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16934" y="26994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475" y="3683002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16934" y="4367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71850291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80220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2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69497936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62150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67734" y="4299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164" y="4131733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1677050"/>
              </p:ext>
            </p:extLst>
          </p:nvPr>
        </p:nvGraphicFramePr>
        <p:xfrm>
          <a:off x="1678361" y="230972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53352"/>
              </p:ext>
            </p:extLst>
          </p:nvPr>
        </p:nvGraphicFramePr>
        <p:xfrm>
          <a:off x="8015065" y="446996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0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62853318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6" y="1220258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1253068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84866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160455" y="1279526"/>
            <a:ext cx="668866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4865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73;g7c553259d1_0_81"/>
          <p:cNvSpPr/>
          <p:nvPr/>
        </p:nvSpPr>
        <p:spPr>
          <a:xfrm>
            <a:off x="1253068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90647168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06314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49009556"/>
              </p:ext>
            </p:extLst>
          </p:nvPr>
        </p:nvGraphicFramePr>
        <p:xfrm>
          <a:off x="8509686" y="1289960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25311637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93428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11401402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41552717"/>
              </p:ext>
            </p:extLst>
          </p:nvPr>
        </p:nvGraphicFramePr>
        <p:xfrm>
          <a:off x="1678361" y="2648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55295"/>
              </p:ext>
            </p:extLst>
          </p:nvPr>
        </p:nvGraphicFramePr>
        <p:xfrm>
          <a:off x="8015065" y="4808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1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1288</Words>
  <Application>Microsoft Office PowerPoint</Application>
  <PresentationFormat>사용자 지정</PresentationFormat>
  <Paragraphs>548</Paragraphs>
  <Slides>22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191</cp:revision>
  <dcterms:created xsi:type="dcterms:W3CDTF">2020-01-16T07:12:04Z</dcterms:created>
  <dcterms:modified xsi:type="dcterms:W3CDTF">2020-04-02T04:36:43Z</dcterms:modified>
</cp:coreProperties>
</file>