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86" r:id="rId6"/>
    <p:sldId id="310" r:id="rId7"/>
    <p:sldId id="316" r:id="rId8"/>
    <p:sldId id="311" r:id="rId9"/>
    <p:sldId id="304" r:id="rId10"/>
    <p:sldId id="298" r:id="rId11"/>
    <p:sldId id="312" r:id="rId12"/>
    <p:sldId id="313" r:id="rId13"/>
    <p:sldId id="314" r:id="rId14"/>
    <p:sldId id="315" r:id="rId15"/>
    <p:sldId id="261" r:id="rId16"/>
    <p:sldId id="289" r:id="rId17"/>
    <p:sldId id="290" r:id="rId18"/>
    <p:sldId id="291" r:id="rId19"/>
    <p:sldId id="292" r:id="rId20"/>
    <p:sldId id="293" r:id="rId21"/>
    <p:sldId id="296" r:id="rId22"/>
    <p:sldId id="317" r:id="rId23"/>
    <p:sldId id="297" r:id="rId24"/>
    <p:sldId id="295" r:id="rId25"/>
    <p:sldId id="305" r:id="rId26"/>
    <p:sldId id="265" r:id="rId27"/>
    <p:sldId id="308" r:id="rId28"/>
    <p:sldId id="269" r:id="rId29"/>
    <p:sldId id="270" r:id="rId30"/>
    <p:sldId id="271" r:id="rId31"/>
    <p:sldId id="272" r:id="rId32"/>
    <p:sldId id="307" r:id="rId33"/>
    <p:sldId id="278" r:id="rId34"/>
    <p:sldId id="279" r:id="rId35"/>
    <p:sldId id="280" r:id="rId36"/>
    <p:sldId id="309" r:id="rId37"/>
    <p:sldId id="281" r:id="rId38"/>
    <p:sldId id="282" r:id="rId39"/>
    <p:sldId id="283" r:id="rId40"/>
    <p:sldId id="284" r:id="rId41"/>
    <p:sldId id="28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58"/>
            <p14:sldId id="259"/>
            <p14:sldId id="286"/>
            <p14:sldId id="310"/>
            <p14:sldId id="316"/>
            <p14:sldId id="311"/>
            <p14:sldId id="304"/>
            <p14:sldId id="298"/>
            <p14:sldId id="312"/>
            <p14:sldId id="313"/>
            <p14:sldId id="314"/>
            <p14:sldId id="315"/>
            <p14:sldId id="261"/>
            <p14:sldId id="289"/>
          </p14:sldIdLst>
        </p14:section>
        <p14:section name="세미나 결제 페이지" id="{3DD56F67-C9F5-4BE4-BDCE-DF76F13E4087}">
          <p14:sldIdLst>
            <p14:sldId id="290"/>
            <p14:sldId id="291"/>
            <p14:sldId id="292"/>
            <p14:sldId id="293"/>
            <p14:sldId id="296"/>
            <p14:sldId id="317"/>
            <p14:sldId id="297"/>
          </p14:sldIdLst>
        </p14:section>
        <p14:section name="세미나 결제 완료 페이지" id="{D64EEB2F-706C-43CC-98CD-662D83AC14F2}">
          <p14:sldIdLst>
            <p14:sldId id="295"/>
            <p14:sldId id="305"/>
          </p14:sldIdLst>
        </p14:section>
        <p14:section name="[모바일] 세미나 상세페이지" id="{CE312896-E1D8-4F1D-B918-334370D7F0C8}">
          <p14:sldIdLst>
            <p14:sldId id="265"/>
            <p14:sldId id="308"/>
            <p14:sldId id="269"/>
            <p14:sldId id="270"/>
            <p14:sldId id="271"/>
            <p14:sldId id="272"/>
            <p14:sldId id="307"/>
          </p14:sldIdLst>
        </p14:section>
        <p14:section name="[모바일] 세미나 결제 페이지" id="{D601EC8E-CCCC-4F93-A98B-0EAEB297933F}">
          <p14:sldIdLst>
            <p14:sldId id="278"/>
            <p14:sldId id="279"/>
            <p14:sldId id="280"/>
            <p14:sldId id="309"/>
          </p14:sldIdLst>
        </p14:section>
        <p14:section name="[모바일] 세미나 결제 완료 페이지" id="{61DFC8DA-FDDA-4A58-8AEE-DBB08088DAE9}">
          <p14:sldIdLst>
            <p14:sldId id="281"/>
          </p14:sldIdLst>
        </p14:section>
        <p14:section name="관리자 페이지" id="{4DDC886D-12B9-414B-9550-447B81C11066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59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01122487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552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8" y="4448431"/>
            <a:ext cx="6674076" cy="2222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" y="2214829"/>
            <a:ext cx="5489402" cy="1951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567669" y="5236512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032" y="1407991"/>
            <a:ext cx="65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EL/JSTL + Database] ‘</a:t>
            </a:r>
            <a:r>
              <a:rPr lang="ko-KR" altLang="en-US" dirty="0" smtClean="0"/>
              <a:t>호스트 </a:t>
            </a:r>
            <a:r>
              <a:rPr lang="ko-KR" altLang="en-US" dirty="0" err="1" smtClean="0"/>
              <a:t>답글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존재 할 경우 출력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567670" y="4528059"/>
            <a:ext cx="440725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0033" y="261197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6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410857756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59735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44377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82" y="1359242"/>
            <a:ext cx="3206966" cy="367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9" y="1392195"/>
            <a:ext cx="2897522" cy="364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58962" y="2906470"/>
            <a:ext cx="547769" cy="431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58" y="5445104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31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2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05332139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80469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5261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2321" y="195295"/>
            <a:ext cx="93089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9" y="1814015"/>
            <a:ext cx="7672916" cy="4417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980718" y="2218440"/>
            <a:ext cx="5049794" cy="3476367"/>
            <a:chOff x="2204881" y="2055642"/>
            <a:chExt cx="5049794" cy="3476367"/>
          </a:xfrm>
        </p:grpSpPr>
        <p:sp>
          <p:nvSpPr>
            <p:cNvPr id="7" name="직사각형 6"/>
            <p:cNvSpPr/>
            <p:nvPr/>
          </p:nvSpPr>
          <p:spPr>
            <a:xfrm>
              <a:off x="2204881" y="2055642"/>
              <a:ext cx="5049794" cy="34763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84" y="3764166"/>
              <a:ext cx="3133260" cy="1236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208" y="5124021"/>
              <a:ext cx="4588477" cy="15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36" y="2220399"/>
              <a:ext cx="4694952" cy="105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4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880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11747794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4939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9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19879788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01980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5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42882286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4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7829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310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5319523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8583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561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94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38480694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4007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1" y="1746421"/>
            <a:ext cx="7436001" cy="42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90133" y="2491187"/>
            <a:ext cx="5049794" cy="2133600"/>
            <a:chOff x="6494686" y="3237470"/>
            <a:chExt cx="5049794" cy="2133600"/>
          </a:xfrm>
        </p:grpSpPr>
        <p:sp>
          <p:nvSpPr>
            <p:cNvPr id="6" name="직사각형 5"/>
            <p:cNvSpPr/>
            <p:nvPr/>
          </p:nvSpPr>
          <p:spPr>
            <a:xfrm>
              <a:off x="6494686" y="3237470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831" y="4063484"/>
              <a:ext cx="4933455" cy="115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165" y="3414922"/>
              <a:ext cx="4984836" cy="169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1795849" y="2210404"/>
            <a:ext cx="2899720" cy="85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5" y="2198889"/>
            <a:ext cx="6861733" cy="1497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46028" y="4691732"/>
            <a:ext cx="9273209" cy="1293340"/>
            <a:chOff x="1482811" y="4489622"/>
            <a:chExt cx="10462054" cy="163932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4" y="4677848"/>
              <a:ext cx="8806805" cy="386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3" y="5478205"/>
              <a:ext cx="9983787" cy="37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482811" y="4489622"/>
              <a:ext cx="10462054" cy="1639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82912" y="2645678"/>
            <a:ext cx="2708720" cy="301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66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2" y="1602297"/>
            <a:ext cx="8787531" cy="4676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054889" y="4643025"/>
            <a:ext cx="5049794" cy="2133600"/>
            <a:chOff x="7054890" y="2646445"/>
            <a:chExt cx="5049794" cy="2133600"/>
          </a:xfrm>
        </p:grpSpPr>
        <p:sp>
          <p:nvSpPr>
            <p:cNvPr id="7" name="직사각형 6"/>
            <p:cNvSpPr/>
            <p:nvPr/>
          </p:nvSpPr>
          <p:spPr>
            <a:xfrm>
              <a:off x="7054890" y="2646445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209" y="2955136"/>
              <a:ext cx="4803155" cy="1516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5728348" y="4039204"/>
            <a:ext cx="2064647" cy="49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1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14649936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568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73354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811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6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728509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639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080544941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75638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14856767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80286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734810521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0176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10062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6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35362146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9172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09938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1209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64368859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47964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9050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78483704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6531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7417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2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26736" y="1578114"/>
            <a:ext cx="6004223" cy="4924404"/>
            <a:chOff x="1096792" y="1380268"/>
            <a:chExt cx="6004223" cy="4924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2" y="1380268"/>
              <a:ext cx="2766754" cy="4917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92" y="1380268"/>
              <a:ext cx="2857023" cy="4924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00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16741589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87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8556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93860789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791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3929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4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91146161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2914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7653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4866" y="241014"/>
            <a:ext cx="7266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5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58035974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458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695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2271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06392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5745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1608345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8076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59171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293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408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59362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34942966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643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90265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1268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0302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10003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6401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9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02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08859398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99255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9314062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3571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80093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02385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0870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77957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8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20973420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305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17640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5848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70423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8913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" y="1565340"/>
            <a:ext cx="836879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749742" y="2713413"/>
            <a:ext cx="3985856" cy="2240691"/>
            <a:chOff x="8090814" y="2257168"/>
            <a:chExt cx="3985856" cy="2240691"/>
          </a:xfrm>
        </p:grpSpPr>
        <p:sp>
          <p:nvSpPr>
            <p:cNvPr id="7" name="직사각형 6"/>
            <p:cNvSpPr/>
            <p:nvPr/>
          </p:nvSpPr>
          <p:spPr>
            <a:xfrm>
              <a:off x="8090814" y="2257168"/>
              <a:ext cx="3985856" cy="2240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162892" y="2433347"/>
              <a:ext cx="3841699" cy="1888331"/>
              <a:chOff x="7922953" y="4539744"/>
              <a:chExt cx="4093550" cy="2037018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4539744"/>
                <a:ext cx="4093550" cy="65543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5497778"/>
                <a:ext cx="4093550" cy="10789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22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9" y="1533325"/>
            <a:ext cx="4066902" cy="4663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03769" y="5058031"/>
            <a:ext cx="464146" cy="477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14" y="3023286"/>
            <a:ext cx="5011884" cy="1252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99214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83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61" y="1342767"/>
            <a:ext cx="2827200" cy="529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0919" y="4110681"/>
            <a:ext cx="3311611" cy="57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4" y="3142134"/>
            <a:ext cx="7237455" cy="921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4500" y="258046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94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4144" y="2100653"/>
            <a:ext cx="5552386" cy="3805877"/>
            <a:chOff x="-2185858" y="1353295"/>
            <a:chExt cx="6639823" cy="45731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85858" y="1353295"/>
              <a:ext cx="2835747" cy="4573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556" y="1353295"/>
              <a:ext cx="3005409" cy="4573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4" y="5467704"/>
            <a:ext cx="6052342" cy="1264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4129" y="1364749"/>
            <a:ext cx="829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EL/JSTL +Database] ‘</a:t>
            </a:r>
            <a:r>
              <a:rPr lang="ko-KR" altLang="en-US" dirty="0" smtClean="0"/>
              <a:t>신청 마감된 세미나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페이지 세미나 정보 다르게 출력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6835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49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6835" y="252961"/>
            <a:ext cx="64796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01408" y="1565479"/>
            <a:ext cx="3055984" cy="4713593"/>
            <a:chOff x="575992" y="1489498"/>
            <a:chExt cx="3055984" cy="4713593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92" y="1489498"/>
              <a:ext cx="3055984" cy="4627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700200" y="5417130"/>
              <a:ext cx="2656463" cy="7859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45395" y="2206305"/>
            <a:ext cx="4509273" cy="3431942"/>
            <a:chOff x="5967223" y="2642532"/>
            <a:chExt cx="4509273" cy="3431942"/>
          </a:xfrm>
        </p:grpSpPr>
        <p:sp>
          <p:nvSpPr>
            <p:cNvPr id="7" name="직사각형 6"/>
            <p:cNvSpPr/>
            <p:nvPr/>
          </p:nvSpPr>
          <p:spPr>
            <a:xfrm>
              <a:off x="5967223" y="2642532"/>
              <a:ext cx="4509273" cy="34319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033" y="4843204"/>
              <a:ext cx="4127652" cy="985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035" y="2820527"/>
              <a:ext cx="2275642" cy="56568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034" y="3660561"/>
              <a:ext cx="2333453" cy="8877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9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1622</Words>
  <Application>Microsoft Office PowerPoint</Application>
  <PresentationFormat>사용자 지정</PresentationFormat>
  <Paragraphs>528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224</cp:revision>
  <dcterms:created xsi:type="dcterms:W3CDTF">2020-01-16T07:12:04Z</dcterms:created>
  <dcterms:modified xsi:type="dcterms:W3CDTF">2020-04-29T03:04:24Z</dcterms:modified>
</cp:coreProperties>
</file>