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90" r:id="rId31"/>
    <p:sldId id="291" r:id="rId32"/>
    <p:sldId id="292" r:id="rId33"/>
    <p:sldId id="293" r:id="rId34"/>
    <p:sldId id="294" r:id="rId35"/>
    <p:sldId id="295" r:id="rId36"/>
    <p:sldId id="257" r:id="rId37"/>
    <p:sldId id="258" r:id="rId38"/>
    <p:sldId id="259" r:id="rId39"/>
    <p:sldId id="260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27724260"/>
              </p:ext>
            </p:extLst>
          </p:nvPr>
        </p:nvGraphicFramePr>
        <p:xfrm>
          <a:off x="8808876" y="2016143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</a:t>
                      </a:r>
                      <a:r>
                        <a:rPr lang="ko-KR" altLang="en-US" sz="1300" b="0" u="none" strike="noStrike" cap="none" dirty="0" smtClean="0"/>
                        <a:t>확인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614744" y="1270296"/>
            <a:ext cx="4369523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975576" y="1766189"/>
            <a:ext cx="3647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세미나 등록이 완료되었습니다</a:t>
            </a:r>
            <a:r>
              <a:rPr lang="en-US" altLang="ko-KR" sz="1400" dirty="0" smtClean="0"/>
              <a:t>!</a:t>
            </a:r>
          </a:p>
          <a:p>
            <a:pPr algn="ctr"/>
            <a:r>
              <a:rPr lang="ko-KR" altLang="en-US" sz="1400" dirty="0" smtClean="0"/>
              <a:t>등록된 내용으로 예약을 진행하기 위해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아래의 계좌번호로 입금이 필요합니다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55576" y="4413324"/>
            <a:ext cx="1629941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112835" y="4413323"/>
            <a:ext cx="1637312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39035" y="2823883"/>
            <a:ext cx="1217812" cy="5737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356847" y="2823883"/>
            <a:ext cx="2228670" cy="573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79779701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세미나 등록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완료 페이지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670194"/>
              </p:ext>
            </p:extLst>
          </p:nvPr>
        </p:nvGraphicFramePr>
        <p:xfrm>
          <a:off x="9037226" y="736572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17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639050931"/>
              </p:ext>
            </p:extLst>
          </p:nvPr>
        </p:nvGraphicFramePr>
        <p:xfrm>
          <a:off x="8750248" y="1664267"/>
          <a:ext cx="2952330" cy="4739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프로필 관리를 위한 메뉴로 클릭 시 </a:t>
                      </a:r>
                      <a:r>
                        <a:rPr lang="ko-KR" altLang="en-US" sz="1300" b="0" u="none" strike="noStrike" cap="none" dirty="0" err="1" smtClean="0"/>
                        <a:t>팝업창</a:t>
                      </a:r>
                      <a:r>
                        <a:rPr lang="ko-KR" altLang="en-US" sz="1300" b="0" u="none" strike="noStrike" cap="none" dirty="0" smtClean="0"/>
                        <a:t> 생성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호스트를 위한 장소선택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 이름을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장소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이름 등을 확인할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4.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</a:t>
                      </a:r>
                      <a:r>
                        <a:rPr lang="ko-KR" altLang="en-US" sz="13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장소에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세미나에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ko-KR" altLang="en-US" sz="1300" b="0" u="none" strike="noStrike" cap="none" baseline="0" dirty="0" smtClean="0"/>
                        <a:t>로 이루어져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이용후기는 </a:t>
                      </a: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세미나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후기로 총 </a:t>
                      </a:r>
                      <a:r>
                        <a:rPr lang="en-US" altLang="ko-KR" sz="1300" b="0" u="none" strike="noStrike" cap="none" baseline="0" dirty="0" smtClean="0"/>
                        <a:t>3</a:t>
                      </a:r>
                      <a:r>
                        <a:rPr lang="ko-KR" altLang="en-US" sz="1300" b="0" u="none" strike="noStrike" cap="none" baseline="0" dirty="0" smtClean="0"/>
                        <a:t>가지 종류가 </a:t>
                      </a:r>
                      <a:r>
                        <a:rPr lang="ko-KR" altLang="en-US" sz="1300" b="0" u="none" strike="noStrike" cap="none" baseline="0" dirty="0" err="1" smtClean="0"/>
                        <a:t>존재하낟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290918" y="1484555"/>
            <a:ext cx="5948978" cy="4937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506533" y="2259105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2904" y="2395382"/>
            <a:ext cx="2345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63516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7229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38513" y="4034117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99355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1699" y="26786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484555" y="3786691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721686" y="3786691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114800" y="3786691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5448748" y="3786691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graphicFrame>
        <p:nvGraphicFramePr>
          <p:cNvPr id="1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143996229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309544"/>
              </p:ext>
            </p:extLst>
          </p:nvPr>
        </p:nvGraphicFramePr>
        <p:xfrm>
          <a:off x="9037226" y="736572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432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89383854"/>
              </p:ext>
            </p:extLst>
          </p:nvPr>
        </p:nvGraphicFramePr>
        <p:xfrm>
          <a:off x="8741782" y="2054415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06224033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563206"/>
              </p:ext>
            </p:extLst>
          </p:nvPr>
        </p:nvGraphicFramePr>
        <p:xfrm>
          <a:off x="9037226" y="736572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347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121558787"/>
              </p:ext>
            </p:extLst>
          </p:nvPr>
        </p:nvGraphicFramePr>
        <p:xfrm>
          <a:off x="8851849" y="1713211"/>
          <a:ext cx="2952330" cy="370766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수정할 수 있음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61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수정할 수 있는 폼이 호출되고 수정 후에 업데이트할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취소 클릭 시 </a:t>
                      </a:r>
                      <a:r>
                        <a:rPr lang="ko-KR" altLang="en-US" sz="1300" b="0" u="none" strike="noStrike" cap="none" dirty="0" err="1" smtClean="0"/>
                        <a:t>알림창이</a:t>
                      </a:r>
                      <a:r>
                        <a:rPr lang="ko-KR" altLang="en-US" sz="1300" b="0" u="none" strike="noStrike" cap="none" baseline="0" dirty="0" smtClean="0"/>
                        <a:t> 호출되고 확인을 누르면 삭제된다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55893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7424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2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734154383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조회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호스트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238188"/>
              </p:ext>
            </p:extLst>
          </p:nvPr>
        </p:nvGraphicFramePr>
        <p:xfrm>
          <a:off x="9037226" y="736572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519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036177872"/>
              </p:ext>
            </p:extLst>
          </p:nvPr>
        </p:nvGraphicFramePr>
        <p:xfrm>
          <a:off x="8834915" y="1699701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93457349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조회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게스트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189836"/>
              </p:ext>
            </p:extLst>
          </p:nvPr>
        </p:nvGraphicFramePr>
        <p:xfrm>
          <a:off x="9037226" y="736572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753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33503056"/>
              </p:ext>
            </p:extLst>
          </p:nvPr>
        </p:nvGraphicFramePr>
        <p:xfrm>
          <a:off x="8817982" y="1969986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예약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</a:t>
                      </a:r>
                      <a:r>
                        <a:rPr lang="ko-KR" altLang="en-US" sz="1300" b="0" u="none" strike="noStrike" cap="none" dirty="0" err="1" smtClean="0"/>
                        <a:t>밋업의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039348311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875229"/>
              </p:ext>
            </p:extLst>
          </p:nvPr>
        </p:nvGraphicFramePr>
        <p:xfrm>
          <a:off x="9037225" y="7365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54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18997247"/>
              </p:ext>
            </p:extLst>
          </p:nvPr>
        </p:nvGraphicFramePr>
        <p:xfrm>
          <a:off x="8885715" y="1674138"/>
          <a:ext cx="2952330" cy="30785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</a:t>
                      </a:r>
                      <a:r>
                        <a:rPr lang="ko-KR" altLang="en-US" sz="1300" b="0" u="none" strike="noStrike" cap="none" dirty="0" err="1" smtClean="0"/>
                        <a:t>밋업의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호스트의 경우 예약한 </a:t>
                      </a:r>
                      <a:r>
                        <a:rPr lang="ko-KR" altLang="en-US" sz="1300" b="0" u="none" strike="noStrike" cap="none" dirty="0" err="1" smtClean="0"/>
                        <a:t>밋업의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정보를 수정하거나 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취소를 클릭하는 경우 </a:t>
                      </a:r>
                      <a:r>
                        <a:rPr lang="ko-KR" altLang="en-US" sz="1300" b="0" u="none" strike="noStrike" cap="none" dirty="0" err="1" smtClean="0"/>
                        <a:t>확인창이</a:t>
                      </a:r>
                      <a:r>
                        <a:rPr lang="ko-KR" altLang="en-US" sz="1300" b="0" u="none" strike="noStrike" cap="none" dirty="0" smtClean="0"/>
                        <a:t> 호출되며 확인 클릭 시 삭제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수정 클릭 시 수정할 수 있는 </a:t>
                      </a:r>
                      <a:r>
                        <a:rPr lang="ko-KR" altLang="en-US" sz="1300" b="0" u="none" strike="noStrike" cap="none" dirty="0" err="1" smtClean="0"/>
                        <a:t>팝업창이</a:t>
                      </a:r>
                      <a:r>
                        <a:rPr lang="ko-KR" altLang="en-US" sz="1300" b="0" u="none" strike="noStrike" cap="none" dirty="0" smtClean="0"/>
                        <a:t> 호출되며 내용을 수정한 후 업데이트할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55893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7424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593376233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조회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413720"/>
              </p:ext>
            </p:extLst>
          </p:nvPr>
        </p:nvGraphicFramePr>
        <p:xfrm>
          <a:off x="9037225" y="7365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75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12653760"/>
              </p:ext>
            </p:extLst>
          </p:nvPr>
        </p:nvGraphicFramePr>
        <p:xfrm>
          <a:off x="8843382" y="1752366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57325990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조회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185624"/>
              </p:ext>
            </p:extLst>
          </p:nvPr>
        </p:nvGraphicFramePr>
        <p:xfrm>
          <a:off x="9037225" y="7365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798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64005101"/>
              </p:ext>
            </p:extLst>
          </p:nvPr>
        </p:nvGraphicFramePr>
        <p:xfrm>
          <a:off x="8826448" y="1692071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통해서 상세정보를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9" y="1595718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316502" y="381000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3"/>
            <a:ext cx="1196789" cy="544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2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079952952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38347"/>
              </p:ext>
            </p:extLst>
          </p:nvPr>
        </p:nvGraphicFramePr>
        <p:xfrm>
          <a:off x="9037225" y="7365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596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2"/>
            <a:ext cx="1196789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확</a:t>
            </a:r>
            <a:r>
              <a:rPr lang="ko-KR" altLang="en-US" sz="1100" dirty="0"/>
              <a:t>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140876646"/>
              </p:ext>
            </p:extLst>
          </p:nvPr>
        </p:nvGraphicFramePr>
        <p:xfrm>
          <a:off x="8834915" y="1982285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28800" y="1850069"/>
            <a:ext cx="286871" cy="2936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30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854431752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문의한 것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조회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401089"/>
              </p:ext>
            </p:extLst>
          </p:nvPr>
        </p:nvGraphicFramePr>
        <p:xfrm>
          <a:off x="9037225" y="7365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70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258164947"/>
              </p:ext>
            </p:extLst>
          </p:nvPr>
        </p:nvGraphicFramePr>
        <p:xfrm>
          <a:off x="8919582" y="1337514"/>
          <a:ext cx="2952330" cy="51777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회원가입에 필요한 정보를 </a:t>
                      </a:r>
                      <a:r>
                        <a:rPr lang="ko-KR" altLang="en-US" sz="1300" b="0" u="none" strike="noStrike" cap="none" dirty="0" err="1" smtClean="0"/>
                        <a:t>입력받는</a:t>
                      </a:r>
                      <a:r>
                        <a:rPr lang="ko-KR" altLang="en-US" sz="1300" b="0" u="none" strike="noStrike" cap="none" dirty="0" smtClean="0"/>
                        <a:t> 폼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아이디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비밀번호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이메일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닉네임을 </a:t>
                      </a:r>
                      <a:r>
                        <a:rPr lang="ko-KR" altLang="en-US" sz="1300" b="0" u="none" strike="noStrike" cap="none" baseline="0" dirty="0" err="1" smtClean="0"/>
                        <a:t>입력받고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셀렉트</a:t>
                      </a:r>
                      <a:r>
                        <a:rPr lang="ko-KR" altLang="en-US" sz="13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아이디를 입력하기 위해서 해당 창을 클릭할 시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중복된 아이디를 확인하기 위한 </a:t>
                      </a:r>
                      <a:r>
                        <a:rPr lang="ko-KR" altLang="en-US" sz="1300" b="0" u="none" strike="noStrike" cap="none" baseline="0" dirty="0" err="1" smtClean="0"/>
                        <a:t>팝업창이</a:t>
                      </a:r>
                      <a:r>
                        <a:rPr lang="ko-KR" altLang="en-US" sz="1300" b="0" u="none" strike="noStrike" cap="none" baseline="0" dirty="0" smtClean="0"/>
                        <a:t> 생성되며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해당 </a:t>
                      </a:r>
                      <a:r>
                        <a:rPr lang="ko-KR" altLang="en-US" sz="1300" b="0" u="none" strike="noStrike" cap="none" baseline="0" dirty="0" err="1" smtClean="0"/>
                        <a:t>팝업창에서</a:t>
                      </a:r>
                      <a:r>
                        <a:rPr lang="ko-KR" altLang="en-US" sz="1300" b="0" u="none" strike="noStrike" cap="none" baseline="0" dirty="0" smtClean="0"/>
                        <a:t> 중복확인 및 아이디 사용 버튼을 통해 해당 폼을 채울 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비밀번호는 서로 같은 값을 입력하도록 검증 과정을 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이메일의</a:t>
                      </a:r>
                      <a:r>
                        <a:rPr lang="ko-KR" altLang="en-US" sz="1300" b="0" u="none" strike="noStrike" cap="none" dirty="0" smtClean="0"/>
                        <a:t> 경우도 </a:t>
                      </a: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사용하여 </a:t>
                      </a:r>
                      <a:r>
                        <a:rPr lang="en-US" altLang="ko-KR" sz="13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형태의 </a:t>
                      </a:r>
                      <a:r>
                        <a:rPr lang="ko-KR" altLang="en-US" sz="1300" b="0" u="none" strike="noStrike" cap="none" dirty="0" err="1" smtClean="0"/>
                        <a:t>이메일을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입력받도록</a:t>
                      </a:r>
                      <a:r>
                        <a:rPr lang="ko-KR" altLang="en-US" sz="1300" b="0" u="none" strike="noStrike" cap="none" dirty="0" smtClean="0"/>
                        <a:t> 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이미지를 </a:t>
                      </a:r>
                      <a:r>
                        <a:rPr lang="ko-KR" altLang="en-US" sz="1300" b="0" u="none" strike="noStrike" cap="none" dirty="0" err="1" smtClean="0"/>
                        <a:t>업로드하는</a:t>
                      </a:r>
                      <a:r>
                        <a:rPr lang="ko-KR" altLang="en-US" sz="1300" b="0" u="none" strike="noStrike" cap="none" dirty="0" smtClean="0"/>
                        <a:t> 경우 내가 </a:t>
                      </a:r>
                      <a:r>
                        <a:rPr lang="ko-KR" altLang="en-US" sz="1300" b="0" u="none" strike="noStrike" cap="none" dirty="0" err="1" smtClean="0"/>
                        <a:t>업로드한</a:t>
                      </a:r>
                      <a:r>
                        <a:rPr lang="ko-KR" altLang="en-US" sz="1300" b="0" u="none" strike="noStrike" cap="none" dirty="0" smtClean="0"/>
                        <a:t> 이미지를 </a:t>
                      </a:r>
                      <a:r>
                        <a:rPr lang="ko-KR" altLang="en-US" sz="1300" b="0" u="none" strike="noStrike" cap="none" dirty="0" err="1" smtClean="0"/>
                        <a:t>미리볼</a:t>
                      </a:r>
                      <a:r>
                        <a:rPr lang="ko-KR" altLang="en-US" sz="1300" b="0" u="none" strike="noStrike" cap="none" dirty="0" smtClean="0"/>
                        <a:t>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19953" y="1165412"/>
            <a:ext cx="7745506" cy="5459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775001"/>
            <a:ext cx="4146175" cy="286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91870" y="2143549"/>
            <a:ext cx="4159623" cy="321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91870" y="2536997"/>
            <a:ext cx="4159623" cy="316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7387" y="2924481"/>
            <a:ext cx="4182035" cy="335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87388" y="3320922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r>
              <a:rPr lang="ko-KR" altLang="en-US" dirty="0">
                <a:solidFill>
                  <a:schemeClr val="tx1"/>
                </a:solidFill>
              </a:rPr>
              <a:t>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1000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205317" y="5111884"/>
            <a:ext cx="4146177" cy="385211"/>
            <a:chOff x="2205317" y="5190553"/>
            <a:chExt cx="4249766" cy="484069"/>
          </a:xfrm>
        </p:grpSpPr>
        <p:sp>
          <p:nvSpPr>
            <p:cNvPr id="21" name="직사각형 20"/>
            <p:cNvSpPr/>
            <p:nvPr/>
          </p:nvSpPr>
          <p:spPr>
            <a:xfrm>
              <a:off x="2205317" y="519055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10800000">
              <a:off x="3016623" y="531631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778623" y="519502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4589929" y="532078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280210" y="5199493"/>
              <a:ext cx="1174873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6091516" y="532525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455083" y="2990726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187388" y="3731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87388" y="4171326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주</a:t>
            </a:r>
            <a:r>
              <a:rPr lang="ko-KR" altLang="en-US">
                <a:solidFill>
                  <a:schemeClr val="tx1"/>
                </a:solidFill>
              </a:rPr>
              <a:t>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87388" y="4620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이미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455083" y="4636993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3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78964681"/>
              </p:ext>
            </p:extLst>
          </p:nvPr>
        </p:nvGraphicFramePr>
        <p:xfrm>
          <a:off x="1861688" y="15033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smtClean="0">
                          <a:solidFill>
                            <a:schemeClr val="dk1"/>
                          </a:solidFill>
                        </a:rPr>
                        <a:t>회원가입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회원가입 폼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43837"/>
              </p:ext>
            </p:extLst>
          </p:nvPr>
        </p:nvGraphicFramePr>
        <p:xfrm>
          <a:off x="9416122" y="340957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924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724588418"/>
              </p:ext>
            </p:extLst>
          </p:nvPr>
        </p:nvGraphicFramePr>
        <p:xfrm>
          <a:off x="8936515" y="1731967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문의대상   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93654" y="1595718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380567" y="303231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47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2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026691576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문의한 받은 것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375058"/>
              </p:ext>
            </p:extLst>
          </p:nvPr>
        </p:nvGraphicFramePr>
        <p:xfrm>
          <a:off x="9037225" y="7365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570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문의한 사람</a:t>
            </a:r>
            <a:r>
              <a:rPr lang="en-US" altLang="ko-KR" sz="1200" dirty="0" smtClean="0">
                <a:solidFill>
                  <a:schemeClr val="tx1"/>
                </a:solidFill>
              </a:rPr>
              <a:t>ID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답변하</a:t>
            </a:r>
            <a:r>
              <a:rPr lang="ko-KR" altLang="en-US" sz="1100" dirty="0"/>
              <a:t>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666149328"/>
              </p:ext>
            </p:extLst>
          </p:nvPr>
        </p:nvGraphicFramePr>
        <p:xfrm>
          <a:off x="8843383" y="1818037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답변 내용을 입력한 후 업데이트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727944" y="193414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928782" y="5062828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700867" y="4224867"/>
            <a:ext cx="3763671" cy="837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2102460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문의한 받은 것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상세 조회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391752"/>
              </p:ext>
            </p:extLst>
          </p:nvPr>
        </p:nvGraphicFramePr>
        <p:xfrm>
          <a:off x="9037225" y="7365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352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03177546"/>
              </p:ext>
            </p:extLst>
          </p:nvPr>
        </p:nvGraphicFramePr>
        <p:xfrm>
          <a:off x="8843382" y="2174814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호출된 </a:t>
                      </a:r>
                      <a:r>
                        <a:rPr lang="ko-KR" altLang="en-US" sz="1300" b="0" u="none" strike="noStrike" cap="none" dirty="0" err="1" smtClean="0"/>
                        <a:t>모달창에서</a:t>
                      </a:r>
                      <a:r>
                        <a:rPr lang="ko-KR" altLang="en-US" sz="1300" b="0" u="none" strike="noStrike" cap="none" dirty="0" smtClean="0"/>
                        <a:t>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graphicFrame>
        <p:nvGraphicFramePr>
          <p:cNvPr id="1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3505734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이용후기 관리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796064"/>
              </p:ext>
            </p:extLst>
          </p:nvPr>
        </p:nvGraphicFramePr>
        <p:xfrm>
          <a:off x="9037225" y="7365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508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05567504"/>
              </p:ext>
            </p:extLst>
          </p:nvPr>
        </p:nvGraphicFramePr>
        <p:xfrm>
          <a:off x="8894182" y="1731496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내용을 입력한 후 등록하기 버튼으로 후기내용을 업데이트할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등</a:t>
            </a:r>
            <a:r>
              <a:rPr lang="ko-KR" altLang="en-US" sz="1100" dirty="0"/>
              <a:t>록</a:t>
            </a:r>
            <a:r>
              <a:rPr lang="ko-KR" altLang="en-US" sz="1100" dirty="0" smtClean="0"/>
              <a:t>하기</a:t>
            </a:r>
            <a:endParaRPr lang="ko-KR" altLang="en-US" sz="1100" dirty="0"/>
          </a:p>
        </p:txBody>
      </p:sp>
      <p:sp>
        <p:nvSpPr>
          <p:cNvPr id="3" name="직사각형 2"/>
          <p:cNvSpPr/>
          <p:nvPr/>
        </p:nvSpPr>
        <p:spPr>
          <a:xfrm>
            <a:off x="2802467" y="2279271"/>
            <a:ext cx="3937000" cy="1996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89829" y="499506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21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105676377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이용후기 관리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676560"/>
              </p:ext>
            </p:extLst>
          </p:nvPr>
        </p:nvGraphicFramePr>
        <p:xfrm>
          <a:off x="9037225" y="7365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426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378313521"/>
              </p:ext>
            </p:extLst>
          </p:nvPr>
        </p:nvGraphicFramePr>
        <p:xfrm>
          <a:off x="8809516" y="1454491"/>
          <a:ext cx="2952330" cy="4739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프로필 관리를 위한 메뉴로 클릭 시 </a:t>
                      </a:r>
                      <a:r>
                        <a:rPr lang="ko-KR" altLang="en-US" sz="1300" b="0" u="none" strike="noStrike" cap="none" dirty="0" err="1" smtClean="0"/>
                        <a:t>팝업창</a:t>
                      </a:r>
                      <a:r>
                        <a:rPr lang="ko-KR" altLang="en-US" sz="1300" b="0" u="none" strike="noStrike" cap="none" dirty="0" smtClean="0"/>
                        <a:t> 생성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호스트를 위한 장소선택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 이름을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장소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이름 등을 확인할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4.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</a:t>
                      </a:r>
                      <a:r>
                        <a:rPr lang="ko-KR" altLang="en-US" sz="13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장소에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세미나에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ko-KR" altLang="en-US" sz="1300" b="0" u="none" strike="noStrike" cap="none" baseline="0" dirty="0" smtClean="0"/>
                        <a:t>로 이루어져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이용후기는 </a:t>
                      </a: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세미나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후기로 총 </a:t>
                      </a:r>
                      <a:r>
                        <a:rPr lang="en-US" altLang="ko-KR" sz="1300" b="0" u="none" strike="noStrike" cap="none" baseline="0" dirty="0" smtClean="0"/>
                        <a:t>3</a:t>
                      </a:r>
                      <a:r>
                        <a:rPr lang="ko-KR" altLang="en-US" sz="1300" b="0" u="none" strike="noStrike" cap="none" baseline="0" dirty="0" smtClean="0"/>
                        <a:t>가지 종류가 </a:t>
                      </a:r>
                      <a:r>
                        <a:rPr lang="ko-KR" altLang="en-US" sz="1300" b="0" u="none" strike="noStrike" cap="none" baseline="0" dirty="0" err="1" smtClean="0"/>
                        <a:t>존재하낟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635623" y="1224578"/>
            <a:ext cx="3560781" cy="5534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065930" y="1889773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2301" y="2026050"/>
            <a:ext cx="14200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36714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0427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67141" y="5113465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727983" y="5113466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11096" y="2309322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216535" y="34908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453666" y="34908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243428" y="4866039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4577376" y="4866039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graphicFrame>
        <p:nvGraphicFramePr>
          <p:cNvPr id="1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7537350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메인 화면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49837"/>
              </p:ext>
            </p:extLst>
          </p:nvPr>
        </p:nvGraphicFramePr>
        <p:xfrm>
          <a:off x="9071091" y="3809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828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046122480"/>
              </p:ext>
            </p:extLst>
          </p:nvPr>
        </p:nvGraphicFramePr>
        <p:xfrm>
          <a:off x="8834916" y="1652331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127158" y="1336257"/>
            <a:ext cx="4354323" cy="5002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339352" y="1957104"/>
            <a:ext cx="1680883" cy="1011887"/>
            <a:chOff x="5446058" y="1969986"/>
            <a:chExt cx="1680883" cy="1011887"/>
          </a:xfrm>
        </p:grpSpPr>
        <p:grpSp>
          <p:nvGrpSpPr>
            <p:cNvPr id="13" name="그룹 12"/>
            <p:cNvGrpSpPr/>
            <p:nvPr/>
          </p:nvGrpSpPr>
          <p:grpSpPr>
            <a:xfrm>
              <a:off x="5585012" y="2095495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주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최</a:t>
                </a: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585012" y="2468639"/>
              <a:ext cx="1541929" cy="51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참</a:t>
              </a:r>
              <a:r>
                <a:rPr lang="ko-KR" altLang="en-US" sz="1400" dirty="0">
                  <a:solidFill>
                    <a:schemeClr val="tx1"/>
                  </a:solidFill>
                </a:rPr>
                <a:t>여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446058" y="19699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127159" y="3155575"/>
            <a:ext cx="4354322" cy="3182988"/>
            <a:chOff x="1541928" y="3065929"/>
            <a:chExt cx="5495366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5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장소   날짜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신청자 수      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80881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aphicFrame>
        <p:nvGraphicFramePr>
          <p:cNvPr id="1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256581654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005899"/>
              </p:ext>
            </p:extLst>
          </p:nvPr>
        </p:nvGraphicFramePr>
        <p:xfrm>
          <a:off x="9071091" y="3809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894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86035948"/>
              </p:ext>
            </p:extLst>
          </p:nvPr>
        </p:nvGraphicFramePr>
        <p:xfrm>
          <a:off x="8868782" y="1608428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81148" y="1368867"/>
            <a:ext cx="4289611" cy="5077620"/>
            <a:chOff x="1680881" y="1807274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1" y="1807274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038891" y="5414682"/>
              <a:ext cx="73062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수</a:t>
              </a:r>
              <a:r>
                <a:rPr lang="ko-KR" altLang="en-US" sz="1100" dirty="0"/>
                <a:t>정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186518" y="5432312"/>
              <a:ext cx="758530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aphicFrame>
        <p:nvGraphicFramePr>
          <p:cNvPr id="20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513159367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호스트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조회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449434"/>
              </p:ext>
            </p:extLst>
          </p:nvPr>
        </p:nvGraphicFramePr>
        <p:xfrm>
          <a:off x="8757824" y="42330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052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470188461"/>
              </p:ext>
            </p:extLst>
          </p:nvPr>
        </p:nvGraphicFramePr>
        <p:xfrm>
          <a:off x="8851848" y="179005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515045" y="1246094"/>
            <a:ext cx="4259870" cy="5280212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19452" y="5414682"/>
              <a:ext cx="1134132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취소</a:t>
              </a:r>
              <a:endParaRPr lang="ko-KR" altLang="en-US" sz="11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aphicFrame>
        <p:nvGraphicFramePr>
          <p:cNvPr id="1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77226882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게스트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조회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915484"/>
              </p:ext>
            </p:extLst>
          </p:nvPr>
        </p:nvGraphicFramePr>
        <p:xfrm>
          <a:off x="8757824" y="42330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899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325625061"/>
              </p:ext>
            </p:extLst>
          </p:nvPr>
        </p:nvGraphicFramePr>
        <p:xfrm>
          <a:off x="8809516" y="1764531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상세정보 확인을 위한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01904" y="1228149"/>
            <a:ext cx="5316076" cy="5307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0387" y="119229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230878" y="1507839"/>
            <a:ext cx="2145255" cy="1002268"/>
            <a:chOff x="5446058" y="1969986"/>
            <a:chExt cx="1680883" cy="1006297"/>
          </a:xfrm>
        </p:grpSpPr>
        <p:grpSp>
          <p:nvGrpSpPr>
            <p:cNvPr id="13" name="그룹 12"/>
            <p:cNvGrpSpPr/>
            <p:nvPr/>
          </p:nvGrpSpPr>
          <p:grpSpPr>
            <a:xfrm>
              <a:off x="5585012" y="2095495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주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최</a:t>
                </a: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585012" y="2463049"/>
              <a:ext cx="1541929" cy="51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참</a:t>
              </a:r>
              <a:r>
                <a:rPr lang="ko-KR" altLang="en-US" sz="1400" dirty="0">
                  <a:solidFill>
                    <a:schemeClr val="tx1"/>
                  </a:solidFill>
                </a:rPr>
                <a:t>여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446058" y="19699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676400" y="2671471"/>
            <a:ext cx="5441579" cy="3863789"/>
            <a:chOff x="1402975" y="3065929"/>
            <a:chExt cx="5634319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4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장소        날짜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        신청자 수          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02975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aphicFrame>
        <p:nvGraphicFramePr>
          <p:cNvPr id="1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68060946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661365"/>
              </p:ext>
            </p:extLst>
          </p:nvPr>
        </p:nvGraphicFramePr>
        <p:xfrm>
          <a:off x="8757824" y="42330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569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041779944"/>
              </p:ext>
            </p:extLst>
          </p:nvPr>
        </p:nvGraphicFramePr>
        <p:xfrm>
          <a:off x="8851848" y="1902599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참여를 취소할 수도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723480" y="1613734"/>
            <a:ext cx="3915854" cy="4663445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809871" y="5414682"/>
              <a:ext cx="896658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aphicFrame>
        <p:nvGraphicFramePr>
          <p:cNvPr id="1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942847844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964729"/>
              </p:ext>
            </p:extLst>
          </p:nvPr>
        </p:nvGraphicFramePr>
        <p:xfrm>
          <a:off x="8757824" y="42330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43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016300869"/>
              </p:ext>
            </p:extLst>
          </p:nvPr>
        </p:nvGraphicFramePr>
        <p:xfrm>
          <a:off x="8877249" y="1750206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입력한 아이디에 대한 중복을 조회하는 버튼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 아이디가 사용 중인지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아이디인지 알려준다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사용 중인 아이디인 경우는 사용하기 버튼이 비활성화 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경우는 활성화 된다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  <a:r>
                        <a:rPr lang="ko-KR" altLang="en-US" sz="1300" b="0" u="none" strike="noStrike" cap="none" dirty="0" smtClean="0"/>
                        <a:t>사용하기를 누르면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기존 회원가입 폼에 아이디가 채워진다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748118" y="1945341"/>
            <a:ext cx="5029200" cy="3370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24636" y="2796988"/>
            <a:ext cx="3263153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47765" y="2796988"/>
            <a:ext cx="923364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중복확인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3929" y="3630706"/>
            <a:ext cx="3630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해당아이디는 사용할 수 있습니다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또는 이미 사용 중인 아이디입니다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42982" y="4769223"/>
            <a:ext cx="1752600" cy="394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사용하기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27094" y="1833282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26741" y="2684929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121958" y="4657164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4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161759385"/>
              </p:ext>
            </p:extLst>
          </p:nvPr>
        </p:nvGraphicFramePr>
        <p:xfrm>
          <a:off x="1869141" y="149912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smtClean="0">
                          <a:solidFill>
                            <a:schemeClr val="dk1"/>
                          </a:solidFill>
                        </a:rPr>
                        <a:t>회원가입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중복 확인 팝업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933848"/>
              </p:ext>
            </p:extLst>
          </p:nvPr>
        </p:nvGraphicFramePr>
        <p:xfrm>
          <a:off x="9350860" y="509869"/>
          <a:ext cx="1944216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hj_user_w_signUp_popUp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215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008914687"/>
              </p:ext>
            </p:extLst>
          </p:nvPr>
        </p:nvGraphicFramePr>
        <p:xfrm>
          <a:off x="8809515" y="1985723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81691" y="1165405"/>
            <a:ext cx="4986005" cy="5611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5903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27331" y="1543702"/>
            <a:ext cx="1541929" cy="1555372"/>
            <a:chOff x="5272238" y="1595718"/>
            <a:chExt cx="1541929" cy="1555372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446059" y="159571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73539" y="3197678"/>
            <a:ext cx="5002309" cy="3579640"/>
            <a:chOff x="1649503" y="3164533"/>
            <a:chExt cx="5504335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     날짜                문의 대상            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16502" y="3810000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326023" y="1809736"/>
            <a:ext cx="1196791" cy="920026"/>
            <a:chOff x="6814164" y="1850069"/>
            <a:chExt cx="1196791" cy="920026"/>
          </a:xfrm>
        </p:grpSpPr>
        <p:grpSp>
          <p:nvGrpSpPr>
            <p:cNvPr id="18" name="그룹 17"/>
            <p:cNvGrpSpPr/>
            <p:nvPr/>
          </p:nvGrpSpPr>
          <p:grpSpPr>
            <a:xfrm>
              <a:off x="6814166" y="1850069"/>
              <a:ext cx="1196789" cy="367553"/>
              <a:chOff x="5585012" y="2095495"/>
              <a:chExt cx="1541929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문의 한 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814164" y="2225463"/>
              <a:ext cx="1196789" cy="544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3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830845272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723460"/>
              </p:ext>
            </p:extLst>
          </p:nvPr>
        </p:nvGraphicFramePr>
        <p:xfrm>
          <a:off x="8757824" y="42330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053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072735111"/>
              </p:ext>
            </p:extLst>
          </p:nvPr>
        </p:nvGraphicFramePr>
        <p:xfrm>
          <a:off x="8894182" y="1904425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74260" y="1210450"/>
            <a:ext cx="4493234" cy="5414467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28782" y="5414682"/>
              <a:ext cx="765799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확</a:t>
              </a:r>
              <a:r>
                <a:rPr lang="ko-KR" altLang="en-US" sz="1100" dirty="0"/>
                <a:t>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828800" y="1850069"/>
              <a:ext cx="286871" cy="2936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aphicFrame>
        <p:nvGraphicFramePr>
          <p:cNvPr id="21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235407725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문의한 것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상세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143740"/>
              </p:ext>
            </p:extLst>
          </p:nvPr>
        </p:nvGraphicFramePr>
        <p:xfrm>
          <a:off x="8757824" y="42330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038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59118044"/>
              </p:ext>
            </p:extLst>
          </p:nvPr>
        </p:nvGraphicFramePr>
        <p:xfrm>
          <a:off x="8894182" y="16178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확인 가능한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081120" y="1183335"/>
            <a:ext cx="4965866" cy="5567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7696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85598" y="1451146"/>
            <a:ext cx="1541929" cy="1555372"/>
            <a:chOff x="5119833" y="1595718"/>
            <a:chExt cx="1541929" cy="1555372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293654" y="159571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38493" y="2953892"/>
            <a:ext cx="5208492" cy="3796532"/>
            <a:chOff x="1380567" y="3032313"/>
            <a:chExt cx="5773271" cy="323400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    날짜                 문의대상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380567" y="303231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850888" y="1715586"/>
            <a:ext cx="1406472" cy="853898"/>
            <a:chOff x="6661759" y="1850069"/>
            <a:chExt cx="1406472" cy="853898"/>
          </a:xfrm>
        </p:grpSpPr>
        <p:grpSp>
          <p:nvGrpSpPr>
            <p:cNvPr id="18" name="그룹 17"/>
            <p:cNvGrpSpPr/>
            <p:nvPr/>
          </p:nvGrpSpPr>
          <p:grpSpPr>
            <a:xfrm>
              <a:off x="6661762" y="1850069"/>
              <a:ext cx="1406469" cy="367553"/>
              <a:chOff x="5585012" y="2095495"/>
              <a:chExt cx="1812078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812078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smtClean="0">
                    <a:solidFill>
                      <a:schemeClr val="tx1"/>
                    </a:solidFill>
                  </a:rPr>
                  <a:t>문의 받은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7126937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661759" y="2225462"/>
              <a:ext cx="1406472" cy="478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3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015519216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문의 받은 것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상세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364992"/>
              </p:ext>
            </p:extLst>
          </p:nvPr>
        </p:nvGraphicFramePr>
        <p:xfrm>
          <a:off x="8757824" y="42330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260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77549757"/>
              </p:ext>
            </p:extLst>
          </p:nvPr>
        </p:nvGraphicFramePr>
        <p:xfrm>
          <a:off x="8817982" y="1714645"/>
          <a:ext cx="2952330" cy="16916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보여주는 페이지이다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문의를 받은 경우 답변하기 버튼이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버튼을 클릭하여 이동한 페이지에서 답변내용 입력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603763" y="1225797"/>
            <a:ext cx="4209915" cy="5186790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60606" y="5414682"/>
              <a:ext cx="1396961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답변하</a:t>
              </a:r>
              <a:r>
                <a:rPr lang="ko-KR" altLang="en-US" sz="1100" dirty="0"/>
                <a:t>기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727944" y="193414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28782" y="506282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aphicFrame>
        <p:nvGraphicFramePr>
          <p:cNvPr id="34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840814863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문의 받은 것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상세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185645"/>
              </p:ext>
            </p:extLst>
          </p:nvPr>
        </p:nvGraphicFramePr>
        <p:xfrm>
          <a:off x="8757824" y="42330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654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05695982"/>
              </p:ext>
            </p:extLst>
          </p:nvPr>
        </p:nvGraphicFramePr>
        <p:xfrm>
          <a:off x="8809515" y="1746057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이동한 페이지에서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277035" y="1201265"/>
            <a:ext cx="4312023" cy="5369864"/>
            <a:chOff x="1775011" y="1201265"/>
            <a:chExt cx="4814048" cy="5369864"/>
          </a:xfrm>
        </p:grpSpPr>
        <p:sp>
          <p:nvSpPr>
            <p:cNvPr id="4" name="직사각형 3"/>
            <p:cNvSpPr/>
            <p:nvPr/>
          </p:nvSpPr>
          <p:spPr>
            <a:xfrm>
              <a:off x="1891553" y="1201265"/>
              <a:ext cx="4697506" cy="53698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39352" y="1362630"/>
              <a:ext cx="2384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이용후기 관리</a:t>
              </a:r>
              <a:endParaRPr lang="ko-KR" altLang="en-US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442011" y="1676365"/>
              <a:ext cx="1680883" cy="1006297"/>
              <a:chOff x="5446058" y="1969986"/>
              <a:chExt cx="1680883" cy="1006297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5585012" y="2095495"/>
                <a:ext cx="1541929" cy="367553"/>
                <a:chOff x="5585012" y="2095495"/>
                <a:chExt cx="1541929" cy="367553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5585012" y="2095495"/>
                  <a:ext cx="1541929" cy="36755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세미나존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이등변 삼각형 11"/>
                <p:cNvSpPr/>
                <p:nvPr/>
              </p:nvSpPr>
              <p:spPr>
                <a:xfrm flipV="1">
                  <a:off x="6822140" y="2227711"/>
                  <a:ext cx="215154" cy="174816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" name="직사각형 13"/>
              <p:cNvSpPr/>
              <p:nvPr/>
            </p:nvSpPr>
            <p:spPr>
              <a:xfrm>
                <a:off x="5585012" y="2463049"/>
                <a:ext cx="1541929" cy="51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세미나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밋업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직사각형 1"/>
              <p:cNvSpPr/>
              <p:nvPr/>
            </p:nvSpPr>
            <p:spPr>
              <a:xfrm>
                <a:off x="5446058" y="1969986"/>
                <a:ext cx="277906" cy="2644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1775011" y="2779052"/>
              <a:ext cx="4814047" cy="3792077"/>
              <a:chOff x="1402975" y="3065929"/>
              <a:chExt cx="5634319" cy="3101789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541929" y="3065929"/>
                <a:ext cx="5495365" cy="31017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541928" y="3074894"/>
                <a:ext cx="5495365" cy="4303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세미나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밋업명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    장소     날짜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시간    후기등록여부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402975" y="3572453"/>
                <a:ext cx="277906" cy="2644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</p:grpSp>
      </p:grpSp>
      <p:graphicFrame>
        <p:nvGraphicFramePr>
          <p:cNvPr id="19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69523776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이용후기 관리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936584"/>
              </p:ext>
            </p:extLst>
          </p:nvPr>
        </p:nvGraphicFramePr>
        <p:xfrm>
          <a:off x="8757824" y="42330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012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88943436"/>
              </p:ext>
            </p:extLst>
          </p:nvPr>
        </p:nvGraphicFramePr>
        <p:xfrm>
          <a:off x="8801048" y="2155540"/>
          <a:ext cx="2952330" cy="18897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등록하기 버튼을 눌러서 이동한 페이지에서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내용만 입력하여 등록할 수 있다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후기가 등록된 경우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등록하기 버튼</a:t>
                      </a:r>
                      <a:r>
                        <a:rPr lang="ko-KR" altLang="en-US" sz="1300" b="0" u="none" strike="noStrike" cap="none" baseline="0" dirty="0" smtClean="0"/>
                        <a:t> 위치에 </a:t>
                      </a:r>
                      <a:r>
                        <a:rPr lang="en-US" altLang="ko-KR" sz="1300" b="0" u="none" strike="noStrike" cap="none" baseline="0" dirty="0" smtClean="0"/>
                        <a:t>‘</a:t>
                      </a:r>
                      <a:r>
                        <a:rPr lang="ko-KR" altLang="en-US" sz="1300" b="0" u="none" strike="noStrike" cap="none" baseline="0" dirty="0" smtClean="0"/>
                        <a:t>이미 후기를 등록하였습니다</a:t>
                      </a:r>
                      <a:r>
                        <a:rPr lang="en-US" altLang="ko-KR" sz="1300" b="0" u="none" strike="noStrike" cap="none" baseline="0" dirty="0" smtClean="0"/>
                        <a:t>.’ </a:t>
                      </a:r>
                      <a:r>
                        <a:rPr lang="ko-KR" altLang="en-US" sz="1300" b="0" u="none" strike="noStrike" cap="none" baseline="0" dirty="0" smtClean="0"/>
                        <a:t>문구가 표시된다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400105" y="1376969"/>
            <a:ext cx="4368063" cy="4790747"/>
            <a:chOff x="1680882" y="1818037"/>
            <a:chExt cx="5356412" cy="4037711"/>
          </a:xfrm>
        </p:grpSpPr>
        <p:sp>
          <p:nvSpPr>
            <p:cNvPr id="2" name="직사각형 1"/>
            <p:cNvSpPr/>
            <p:nvPr/>
          </p:nvSpPr>
          <p:spPr>
            <a:xfrm>
              <a:off x="5446058" y="19699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0518" y="217481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후기 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30899" y="5414682"/>
              <a:ext cx="119593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등</a:t>
              </a:r>
              <a:r>
                <a:rPr lang="ko-KR" altLang="en-US" sz="1100" dirty="0"/>
                <a:t>록</a:t>
              </a:r>
              <a:r>
                <a:rPr lang="ko-KR" altLang="en-US" sz="1100" dirty="0" smtClean="0"/>
                <a:t>하기</a:t>
              </a:r>
              <a:endParaRPr lang="ko-KR" altLang="en-US" sz="11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66364" y="247422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591946" y="52446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aphicFrame>
        <p:nvGraphicFramePr>
          <p:cNvPr id="1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227466561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이용후기 관리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후기등록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03479"/>
              </p:ext>
            </p:extLst>
          </p:nvPr>
        </p:nvGraphicFramePr>
        <p:xfrm>
          <a:off x="8757824" y="42330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52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353571896"/>
              </p:ext>
            </p:extLst>
          </p:nvPr>
        </p:nvGraphicFramePr>
        <p:xfrm>
          <a:off x="8478960" y="1694104"/>
          <a:ext cx="3532000" cy="41044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관리자 목록을 테이블 형식으로 표시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TR</a:t>
                      </a:r>
                      <a:r>
                        <a:rPr lang="en-US" altLang="en-US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클릭시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상세 정보 호출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등록버튼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클릭시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관리자 등록 창 호출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174814"/>
              </p:ext>
            </p:extLst>
          </p:nvPr>
        </p:nvGraphicFramePr>
        <p:xfrm>
          <a:off x="1861127" y="2691866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8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091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09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20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사원번호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비밀번호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유서희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ezoneysh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권기범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ezonekkb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이형준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ezonelhj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김현태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ezonekht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관리자 계정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573867"/>
            <a:ext cx="6687129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86132" y="303750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</a:t>
            </a:r>
            <a:r>
              <a:rPr lang="ko-KR" altLang="en-US" sz="10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586132" y="336973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86132" y="374633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</a:t>
            </a:r>
            <a:r>
              <a:rPr lang="ko-KR" altLang="en-US" sz="10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586132" y="407856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9" name="Google Shape;173;g7c553259d1_0_81"/>
          <p:cNvSpPr/>
          <p:nvPr/>
        </p:nvSpPr>
        <p:spPr>
          <a:xfrm>
            <a:off x="6514418" y="550783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38024" y="5475901"/>
            <a:ext cx="1540936" cy="388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671185722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관리자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관리자계정 관리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657961"/>
              </p:ext>
            </p:extLst>
          </p:nvPr>
        </p:nvGraphicFramePr>
        <p:xfrm>
          <a:off x="8757824" y="42330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27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039072576"/>
              </p:ext>
            </p:extLst>
          </p:nvPr>
        </p:nvGraphicFramePr>
        <p:xfrm>
          <a:off x="8509686" y="128996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아이디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사번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이름 등록하여 관리자 계정 등록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등록하기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673448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21" y="2018871"/>
            <a:ext cx="6025299" cy="389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6320375" y="5061036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87006" y="5061036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graphicFrame>
        <p:nvGraphicFramePr>
          <p:cNvPr id="22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06373974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관리자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관리자계정 관리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계정등록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213776"/>
              </p:ext>
            </p:extLst>
          </p:nvPr>
        </p:nvGraphicFramePr>
        <p:xfrm>
          <a:off x="8757824" y="42330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59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162984023"/>
              </p:ext>
            </p:extLst>
          </p:nvPr>
        </p:nvGraphicFramePr>
        <p:xfrm>
          <a:off x="8509686" y="128996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된 아이디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사번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이름 표시 및 수정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완료</a:t>
                      </a:r>
                      <a:endParaRPr lang="en-US" altLang="ko-KR" sz="1500" b="0" i="0" u="none" strike="noStrike" cap="none" baseline="0" noProof="0" dirty="0" smtClean="0">
                        <a:latin typeface="+mn-lt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558992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43" y="2011383"/>
            <a:ext cx="6079706" cy="390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630741" y="2607735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수정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</a:rPr>
              <a:t>삭제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aphicFrame>
        <p:nvGraphicFramePr>
          <p:cNvPr id="16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093063629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관리자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관리자계정 관리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계정수정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483743"/>
              </p:ext>
            </p:extLst>
          </p:nvPr>
        </p:nvGraphicFramePr>
        <p:xfrm>
          <a:off x="8757824" y="42330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43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132109338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세미나존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날짜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호스트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ID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조건 입력하여 검색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조건 검색 결과 출력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200705"/>
              </p:ext>
            </p:extLst>
          </p:nvPr>
        </p:nvGraphicFramePr>
        <p:xfrm>
          <a:off x="1861127" y="3504698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8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58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12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34526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3133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날짜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시간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호스트 </a:t>
                      </a:r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세미나 타이틀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 상태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09:00</a:t>
                      </a:r>
                      <a:r>
                        <a:rPr lang="en-US" altLang="ko-KR" sz="800" baseline="0" dirty="0" smtClean="0"/>
                        <a:t> – 13:00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genius01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날씬한 몸매를 원하십니까</a:t>
                      </a:r>
                      <a:r>
                        <a:rPr lang="en-US" altLang="ko-KR" sz="800" dirty="0" smtClean="0"/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18:00 - 22:00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유튜브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100</a:t>
                      </a:r>
                      <a:r>
                        <a:rPr lang="ko-KR" altLang="en-US" sz="800" dirty="0" smtClean="0"/>
                        <a:t>만 구독자 채널 만드는 법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2020-04-15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09:00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ezenrmfoT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웹 개발에 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2020-04-27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14:00 - 16:00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whgrpTSp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오홍홍홍홍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10:00</a:t>
                      </a:r>
                      <a:r>
                        <a:rPr lang="en-US" altLang="ko-KR" sz="800" baseline="0" dirty="0" smtClean="0"/>
                        <a:t> – 12:00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romeo1111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우헬헬헬헬헬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20:00</a:t>
                      </a:r>
                      <a:r>
                        <a:rPr lang="en-US" altLang="ko-KR" sz="800" baseline="0" dirty="0" smtClean="0"/>
                        <a:t>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특이점에</a:t>
                      </a:r>
                      <a:r>
                        <a:rPr lang="ko-KR" altLang="en-US" sz="800" baseline="0" dirty="0" smtClean="0"/>
                        <a:t> 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세미나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16665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세미나존</a:t>
            </a:r>
            <a:r>
              <a:rPr lang="ko-KR" altLang="en-US" sz="1500" dirty="0" smtClean="0">
                <a:solidFill>
                  <a:schemeClr val="tx1"/>
                </a:solidFill>
              </a:rPr>
              <a:t> 예약 </a:t>
            </a:r>
            <a:r>
              <a:rPr lang="ko-KR" altLang="en-US" sz="1500" dirty="0">
                <a:solidFill>
                  <a:schemeClr val="tx1"/>
                </a:solidFill>
              </a:rPr>
              <a:t>및 결제 관리</a:t>
            </a: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277351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463796"/>
            <a:ext cx="6687129" cy="944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6533" y="2539999"/>
            <a:ext cx="6282267" cy="8128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50533" y="2599267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세미나존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50533" y="2855386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날짜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50533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호스트 </a:t>
            </a:r>
            <a:r>
              <a:rPr lang="en-US" altLang="ko-KR" sz="700" dirty="0" smtClean="0">
                <a:solidFill>
                  <a:schemeClr val="tx1"/>
                </a:solidFill>
              </a:rPr>
              <a:t>ID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29467" y="2599267"/>
            <a:ext cx="720989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세미나존</a:t>
            </a:r>
            <a:r>
              <a:rPr lang="en-US" altLang="ko-KR" sz="700" dirty="0" smtClean="0">
                <a:solidFill>
                  <a:schemeClr val="tx1"/>
                </a:solidFill>
              </a:rPr>
              <a:t>1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9466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91008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29465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59040" y="3115743"/>
            <a:ext cx="429269" cy="177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</a:t>
            </a:r>
            <a:r>
              <a:rPr lang="ko-KR" altLang="en-US" sz="800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37" name="Google Shape;173;g7c553259d1_0_81"/>
          <p:cNvSpPr/>
          <p:nvPr/>
        </p:nvSpPr>
        <p:spPr>
          <a:xfrm>
            <a:off x="1324350" y="464900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84863" y="3462862"/>
            <a:ext cx="6687129" cy="2696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859120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결제 상태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38052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결제 대기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6577859" y="3164275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3525097" y="2656420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944320756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관리자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관리자계정 관리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계정수정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32524"/>
              </p:ext>
            </p:extLst>
          </p:nvPr>
        </p:nvGraphicFramePr>
        <p:xfrm>
          <a:off x="8757824" y="42330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2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02056627"/>
              </p:ext>
            </p:extLst>
          </p:nvPr>
        </p:nvGraphicFramePr>
        <p:xfrm>
          <a:off x="8716383" y="2276128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362138" y="1489138"/>
            <a:ext cx="6938682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graphicFrame>
        <p:nvGraphicFramePr>
          <p:cNvPr id="9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977409834"/>
              </p:ext>
            </p:extLst>
          </p:nvPr>
        </p:nvGraphicFramePr>
        <p:xfrm>
          <a:off x="1853204" y="16684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smtClean="0">
                          <a:solidFill>
                            <a:schemeClr val="dk1"/>
                          </a:solidFill>
                        </a:rPr>
                        <a:t>회원가입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완료 페이지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330415"/>
              </p:ext>
            </p:extLst>
          </p:nvPr>
        </p:nvGraphicFramePr>
        <p:xfrm>
          <a:off x="9063991" y="1254936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617258" y="4773706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27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17535828"/>
              </p:ext>
            </p:extLst>
          </p:nvPr>
        </p:nvGraphicFramePr>
        <p:xfrm>
          <a:off x="8674049" y="1706846"/>
          <a:ext cx="2952330" cy="38975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회원가입에 필요한 정보를 </a:t>
                      </a:r>
                      <a:r>
                        <a:rPr lang="ko-KR" altLang="en-US" sz="1300" b="0" u="none" strike="noStrike" cap="none" dirty="0" err="1" smtClean="0"/>
                        <a:t>입력받는</a:t>
                      </a:r>
                      <a:r>
                        <a:rPr lang="ko-KR" altLang="en-US" sz="1300" b="0" u="none" strike="noStrike" cap="none" dirty="0" smtClean="0"/>
                        <a:t> 폼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아이디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비밀번호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이메일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닉네임을 </a:t>
                      </a:r>
                      <a:r>
                        <a:rPr lang="ko-KR" altLang="en-US" sz="1300" b="0" u="none" strike="noStrike" cap="none" baseline="0" dirty="0" err="1" smtClean="0"/>
                        <a:t>입력받고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셀렉트</a:t>
                      </a:r>
                      <a:r>
                        <a:rPr lang="ko-KR" altLang="en-US" sz="13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아이디중복 확인은 해당화면에서 처리한다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이용하여 특수문자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영문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숫자를 최소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개씩 </a:t>
                      </a:r>
                      <a:r>
                        <a:rPr lang="ko-KR" altLang="en-US" sz="1300" b="0" u="none" strike="noStrike" cap="none" dirty="0" err="1" smtClean="0"/>
                        <a:t>입력받아</a:t>
                      </a:r>
                      <a:r>
                        <a:rPr lang="ko-KR" altLang="en-US" sz="1300" b="0" u="none" strike="noStrike" cap="none" dirty="0" smtClean="0"/>
                        <a:t> 최소 </a:t>
                      </a:r>
                      <a:r>
                        <a:rPr lang="en-US" altLang="ko-KR" sz="1300" b="0" u="none" strike="noStrike" cap="none" dirty="0" smtClean="0"/>
                        <a:t>10</a:t>
                      </a:r>
                      <a:r>
                        <a:rPr lang="ko-KR" altLang="en-US" sz="1300" b="0" u="none" strike="noStrike" cap="none" dirty="0" smtClean="0"/>
                        <a:t>자의 비밀번호를 입력 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이메일의</a:t>
                      </a:r>
                      <a:r>
                        <a:rPr lang="ko-KR" altLang="en-US" sz="1300" b="0" u="none" strike="noStrike" cap="none" dirty="0" smtClean="0"/>
                        <a:t> 경우도 </a:t>
                      </a: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사용하여 </a:t>
                      </a:r>
                      <a:r>
                        <a:rPr lang="en-US" altLang="ko-KR" sz="13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형태의 </a:t>
                      </a:r>
                      <a:r>
                        <a:rPr lang="ko-KR" altLang="en-US" sz="1300" b="0" u="none" strike="noStrike" cap="none" dirty="0" err="1" smtClean="0"/>
                        <a:t>이메일을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입력받도록</a:t>
                      </a:r>
                      <a:r>
                        <a:rPr lang="ko-KR" altLang="en-US" sz="1300" b="0" u="none" strike="noStrike" cap="none" dirty="0" smtClean="0"/>
                        <a:t> 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963271" y="1237124"/>
            <a:ext cx="4876800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927406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05317" y="2590794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14282" y="3213841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14282" y="3948947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14282" y="4531653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5317" y="519055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3016623" y="531631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24318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778623" y="519502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 rot="10800000">
            <a:off x="4589929" y="532078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0210" y="519949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6091516" y="532525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378387" y="3796550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696276006"/>
              </p:ext>
            </p:extLst>
          </p:nvPr>
        </p:nvGraphicFramePr>
        <p:xfrm>
          <a:off x="1825570" y="210341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smtClean="0">
                          <a:solidFill>
                            <a:schemeClr val="dk1"/>
                          </a:solidFill>
                        </a:rPr>
                        <a:t>회원가입</a:t>
                      </a:r>
                      <a:r>
                        <a:rPr lang="en-US" altLang="ko-KR" sz="28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회원가입 폼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077939"/>
              </p:ext>
            </p:extLst>
          </p:nvPr>
        </p:nvGraphicFramePr>
        <p:xfrm>
          <a:off x="9072457" y="644542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hj_user_m_signUp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68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584631056"/>
              </p:ext>
            </p:extLst>
          </p:nvPr>
        </p:nvGraphicFramePr>
        <p:xfrm>
          <a:off x="8699448" y="2049324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738717" y="1326777"/>
            <a:ext cx="3558989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70051" y="4751294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0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88008722"/>
              </p:ext>
            </p:extLst>
          </p:nvPr>
        </p:nvGraphicFramePr>
        <p:xfrm>
          <a:off x="1887069" y="20818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smtClean="0">
                          <a:solidFill>
                            <a:schemeClr val="dk1"/>
                          </a:solidFill>
                        </a:rPr>
                        <a:t>회원가입</a:t>
                      </a:r>
                      <a:r>
                        <a:rPr lang="en-US" altLang="ko-KR" sz="28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완료페이지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28013"/>
              </p:ext>
            </p:extLst>
          </p:nvPr>
        </p:nvGraphicFramePr>
        <p:xfrm>
          <a:off x="9080924" y="715822"/>
          <a:ext cx="2272876" cy="8991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hj_user_m_signUpDone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17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673032495"/>
              </p:ext>
            </p:extLst>
          </p:nvPr>
        </p:nvGraphicFramePr>
        <p:xfrm>
          <a:off x="8801048" y="1873942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518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2200962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2200961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2615632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392325" y="2625695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3019644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414128" y="1584213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39232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6419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3606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0793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71308" y="3019644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3019644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3019644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3019644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3019644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580667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50460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36582" y="350460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198774" y="350460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74390" y="3905543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36582" y="3905543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3905543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29944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36582" y="429944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98774" y="429944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856672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1881961" y="4818111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272752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4510" y="5712596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730433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40810" y="1445256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36798" y="5712596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4497571" y="5730433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700320" y="2840417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561483" y="614530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56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48204988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세미나 등록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폼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502166"/>
              </p:ext>
            </p:extLst>
          </p:nvPr>
        </p:nvGraphicFramePr>
        <p:xfrm>
          <a:off x="9130359" y="736572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4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828341331"/>
              </p:ext>
            </p:extLst>
          </p:nvPr>
        </p:nvGraphicFramePr>
        <p:xfrm>
          <a:off x="8809515" y="2199845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발급 확인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497880" y="2375789"/>
            <a:ext cx="5999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세미나 등록이 완료되었습니다</a:t>
            </a:r>
            <a:r>
              <a:rPr lang="en-US" altLang="ko-KR" sz="2000" dirty="0" smtClean="0"/>
              <a:t>!</a:t>
            </a:r>
          </a:p>
          <a:p>
            <a:pPr algn="ctr"/>
            <a:r>
              <a:rPr lang="ko-KR" altLang="en-US" sz="2000" dirty="0" smtClean="0"/>
              <a:t>등록된 내용으로 예약을 진행하기 위해서 아래의 계좌번호로 입금이 필요합니다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01000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199582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메인화</a:t>
            </a:r>
            <a:r>
              <a:rPr lang="ko-KR" altLang="en-US"/>
              <a:t>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44706" y="3539266"/>
            <a:ext cx="1866094" cy="8498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07527" y="3539266"/>
            <a:ext cx="4451918" cy="849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557890179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세미나 등록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완료 페이지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136458"/>
              </p:ext>
            </p:extLst>
          </p:nvPr>
        </p:nvGraphicFramePr>
        <p:xfrm>
          <a:off x="9037226" y="736572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01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80664" y="1138518"/>
            <a:ext cx="5633148" cy="5617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80664" y="1681010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695064" y="1681009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82682" y="2095680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695064" y="2105743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29624" y="2494203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785726" y="1238936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77207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4394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1581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8768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54866" y="2898631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71664" y="2898631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94838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20140" y="289863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36938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60112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83286" y="289863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00084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23258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48560" y="289863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65358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88532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11706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16803" y="3368143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988314" y="330765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050506" y="330765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112698" y="330765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88314" y="3708592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050506" y="3708592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112698" y="3708592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988314" y="410249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50506" y="410249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112698" y="410249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879843" y="4596991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2852469" y="4596991"/>
            <a:ext cx="3989557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20880" y="6261245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54895" y="5566989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3378673" y="5584826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612408" y="1118214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937725" y="5579366"/>
            <a:ext cx="115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5215837" y="5578530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55805529"/>
              </p:ext>
            </p:extLst>
          </p:nvPr>
        </p:nvGraphicFramePr>
        <p:xfrm>
          <a:off x="8809515" y="1752929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1608345" y="2680808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752806" y="6117152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57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261910869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세미나 등록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폼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154187"/>
              </p:ext>
            </p:extLst>
          </p:nvPr>
        </p:nvGraphicFramePr>
        <p:xfrm>
          <a:off x="9037226" y="736572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2973</TotalTime>
  <Words>2695</Words>
  <Application>Microsoft Office PowerPoint</Application>
  <PresentationFormat>사용자 지정</PresentationFormat>
  <Paragraphs>956</Paragraphs>
  <Slides>39</Slides>
  <Notes>38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235</cp:revision>
  <dcterms:created xsi:type="dcterms:W3CDTF">2020-01-16T07:12:04Z</dcterms:created>
  <dcterms:modified xsi:type="dcterms:W3CDTF">2020-04-02T06:32:24Z</dcterms:modified>
</cp:coreProperties>
</file>