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95" r:id="rId4"/>
    <p:sldId id="258" r:id="rId5"/>
    <p:sldId id="287" r:id="rId6"/>
    <p:sldId id="259" r:id="rId7"/>
    <p:sldId id="275" r:id="rId8"/>
    <p:sldId id="260" r:id="rId9"/>
    <p:sldId id="296" r:id="rId10"/>
    <p:sldId id="297" r:id="rId11"/>
    <p:sldId id="277" r:id="rId12"/>
    <p:sldId id="289" r:id="rId13"/>
    <p:sldId id="298" r:id="rId14"/>
    <p:sldId id="281" r:id="rId15"/>
    <p:sldId id="299" r:id="rId16"/>
    <p:sldId id="283" r:id="rId17"/>
    <p:sldId id="300" r:id="rId18"/>
    <p:sldId id="301" r:id="rId19"/>
    <p:sldId id="293" r:id="rId20"/>
    <p:sldId id="261" r:id="rId21"/>
    <p:sldId id="305" r:id="rId22"/>
    <p:sldId id="306" r:id="rId23"/>
    <p:sldId id="262" r:id="rId24"/>
    <p:sldId id="307" r:id="rId25"/>
    <p:sldId id="263" r:id="rId26"/>
    <p:sldId id="302" r:id="rId27"/>
    <p:sldId id="303" r:id="rId28"/>
    <p:sldId id="304" r:id="rId29"/>
    <p:sldId id="264" r:id="rId30"/>
    <p:sldId id="265" r:id="rId31"/>
    <p:sldId id="266" r:id="rId32"/>
    <p:sldId id="267" r:id="rId33"/>
    <p:sldId id="268" r:id="rId34"/>
    <p:sldId id="269" r:id="rId35"/>
    <p:sldId id="270" r:id="rId36"/>
    <p:sldId id="271" r:id="rId37"/>
    <p:sldId id="272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962423" y="116632"/>
            <a:ext cx="9646078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 스타일 편집마스터 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31371" y="1176869"/>
            <a:ext cx="11346142" cy="4861277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61222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omntoms/" TargetMode="Externa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5</a:t>
            </a:r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 smtClean="0"/>
              <a:t>화면구현</a:t>
            </a:r>
            <a:r>
              <a:rPr lang="en-US" altLang="ko-KR" sz="2800" b="0" smtClean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/>
              <a:t>- </a:t>
            </a:r>
            <a:r>
              <a:rPr lang="ko-KR" altLang="en-US" sz="2800" b="0"/>
              <a:t>로그인 </a:t>
            </a:r>
            <a:r>
              <a:rPr lang="ko-KR" altLang="en-US" sz="2800" b="0" smtClean="0"/>
              <a:t>페이지 </a:t>
            </a:r>
            <a:r>
              <a:rPr lang="en-US" altLang="ko-KR" sz="2800" b="0" smtClean="0"/>
              <a:t>– </a:t>
            </a:r>
            <a:r>
              <a:rPr lang="ko-KR" altLang="en-US" sz="2800" b="0" smtClean="0"/>
              <a:t>로그인 실패</a:t>
            </a:r>
            <a:r>
              <a:rPr lang="ko-KR" altLang="en-US" sz="1600" b="0" smtClean="0"/>
              <a:t> 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34" y="1518314"/>
            <a:ext cx="5647574" cy="4454117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433" y="1964197"/>
            <a:ext cx="5438775" cy="35623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6833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/>
              <a:t>화면설계</a:t>
            </a:r>
            <a:r>
              <a:rPr lang="en-US" altLang="ko-KR" sz="2800" b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 smtClean="0"/>
              <a:t>– </a:t>
            </a:r>
            <a:r>
              <a:rPr lang="ko-KR" altLang="en-US" sz="2800" b="0" smtClean="0"/>
              <a:t>아이디 찾기</a:t>
            </a:r>
            <a:r>
              <a:rPr lang="ko-KR" altLang="en-US" sz="1600" b="0" smtClean="0"/>
              <a:t> </a:t>
            </a:r>
            <a:endParaRPr lang="ko-KR" altLang="en-US"/>
          </a:p>
        </p:txBody>
      </p:sp>
      <p:sp>
        <p:nvSpPr>
          <p:cNvPr id="4" name="Google Shape;168;g7c553259d1_0_81"/>
          <p:cNvSpPr/>
          <p:nvPr/>
        </p:nvSpPr>
        <p:spPr>
          <a:xfrm>
            <a:off x="557356" y="1359647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800097237"/>
              </p:ext>
            </p:extLst>
          </p:nvPr>
        </p:nvGraphicFramePr>
        <p:xfrm>
          <a:off x="8501614" y="3571468"/>
          <a:ext cx="286975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이름과 이메일을 기준으로 해당 아이디를 찾는다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631648"/>
              </p:ext>
            </p:extLst>
          </p:nvPr>
        </p:nvGraphicFramePr>
        <p:xfrm>
          <a:off x="8501614" y="2455885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kb_user_w_findId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519" y="1888559"/>
            <a:ext cx="60960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26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0"/>
              <a:t>[</a:t>
            </a:r>
            <a:r>
              <a:rPr lang="ko-KR" altLang="en-US" sz="2400" b="0" smtClean="0"/>
              <a:t>화면구현</a:t>
            </a:r>
            <a:r>
              <a:rPr lang="en-US" altLang="ko-KR" sz="2400" b="0" smtClean="0"/>
              <a:t>] </a:t>
            </a:r>
            <a:r>
              <a:rPr lang="ko-KR" altLang="en-US" sz="2400" b="0"/>
              <a:t>사용자 </a:t>
            </a:r>
            <a:r>
              <a:rPr lang="en-US" altLang="ko-KR" sz="2400" b="0"/>
              <a:t>– </a:t>
            </a:r>
            <a:r>
              <a:rPr lang="ko-KR" altLang="en-US" sz="2400" b="0"/>
              <a:t>웹 </a:t>
            </a:r>
            <a:r>
              <a:rPr lang="en-US" altLang="ko-KR" sz="2400" b="0"/>
              <a:t>– </a:t>
            </a:r>
            <a:r>
              <a:rPr lang="ko-KR" altLang="en-US" sz="2400" b="0"/>
              <a:t>아이디 찾기</a:t>
            </a:r>
            <a:r>
              <a:rPr lang="ko-KR" altLang="en-US" sz="1400" b="0"/>
              <a:t> 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11" y="1448615"/>
            <a:ext cx="6592742" cy="511750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505" y="3140721"/>
            <a:ext cx="4703171" cy="12001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5406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/>
              <a:t>화면구현</a:t>
            </a:r>
            <a:r>
              <a:rPr lang="en-US" altLang="ko-KR" sz="2800" b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/>
              <a:t>– </a:t>
            </a:r>
            <a:r>
              <a:rPr lang="ko-KR" altLang="en-US" sz="2800" b="0"/>
              <a:t>아이디 </a:t>
            </a:r>
            <a:r>
              <a:rPr lang="ko-KR" altLang="en-US" sz="2800" b="0" smtClean="0"/>
              <a:t>찾기 </a:t>
            </a:r>
            <a:r>
              <a:rPr lang="en-US" altLang="ko-KR" sz="2800" b="0" smtClean="0"/>
              <a:t>- </a:t>
            </a:r>
            <a:r>
              <a:rPr lang="ko-KR" altLang="en-US" sz="2800" b="0" smtClean="0"/>
              <a:t>결과</a:t>
            </a:r>
            <a:r>
              <a:rPr lang="ko-KR" altLang="en-US" sz="1600" b="0" smtClean="0"/>
              <a:t> 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52" y="1547356"/>
            <a:ext cx="6172140" cy="451485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807" y="2155572"/>
            <a:ext cx="4746321" cy="2571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9673" y="4643405"/>
            <a:ext cx="4674587" cy="1485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2157" y="2893669"/>
            <a:ext cx="4489622" cy="14001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2411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/>
              <a:t>화면설계</a:t>
            </a:r>
            <a:r>
              <a:rPr lang="en-US" altLang="ko-KR" sz="2800" b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 smtClean="0"/>
              <a:t>– </a:t>
            </a:r>
            <a:r>
              <a:rPr lang="ko-KR" altLang="en-US" sz="2800" b="0" smtClean="0"/>
              <a:t>비밀번호 찾기</a:t>
            </a:r>
            <a:r>
              <a:rPr lang="ko-KR" altLang="en-US" sz="1600" b="0" smtClean="0"/>
              <a:t> </a:t>
            </a:r>
            <a:endParaRPr lang="ko-KR" altLang="en-US"/>
          </a:p>
        </p:txBody>
      </p:sp>
      <p:sp>
        <p:nvSpPr>
          <p:cNvPr id="4" name="Google Shape;168;g7c553259d1_0_81"/>
          <p:cNvSpPr/>
          <p:nvPr/>
        </p:nvSpPr>
        <p:spPr>
          <a:xfrm>
            <a:off x="557356" y="1359647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854561039"/>
              </p:ext>
            </p:extLst>
          </p:nvPr>
        </p:nvGraphicFramePr>
        <p:xfrm>
          <a:off x="8501614" y="3571468"/>
          <a:ext cx="286975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아이디와 이메일을 비교하여 비밀번호 변경 처리 프로세스로 이동한다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916093"/>
              </p:ext>
            </p:extLst>
          </p:nvPr>
        </p:nvGraphicFramePr>
        <p:xfrm>
          <a:off x="8501614" y="2455885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kb_user_w_findPass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35" y="1810509"/>
            <a:ext cx="595312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5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 smtClean="0"/>
              <a:t>화면구현</a:t>
            </a:r>
            <a:r>
              <a:rPr lang="en-US" altLang="ko-KR" sz="2800" b="0" smtClean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 smtClean="0"/>
              <a:t>– </a:t>
            </a:r>
            <a:r>
              <a:rPr lang="ko-KR" altLang="en-US" sz="2800" b="0" smtClean="0"/>
              <a:t>비밀번호 찾기</a:t>
            </a:r>
            <a:r>
              <a:rPr lang="ko-KR" altLang="en-US" sz="1600" b="0" smtClean="0"/>
              <a:t> 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28" y="1349483"/>
            <a:ext cx="5275539" cy="528637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663" y="1349483"/>
            <a:ext cx="5866161" cy="1152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9663" y="2634631"/>
            <a:ext cx="5217641" cy="3143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9663" y="3081579"/>
            <a:ext cx="2466975" cy="3333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9020" y="3698788"/>
            <a:ext cx="5098926" cy="26704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3834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/>
              <a:t>화면설계</a:t>
            </a:r>
            <a:r>
              <a:rPr lang="en-US" altLang="ko-KR" sz="2800" b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 smtClean="0"/>
              <a:t>– </a:t>
            </a:r>
            <a:r>
              <a:rPr lang="ko-KR" altLang="en-US" sz="2800" b="0" smtClean="0"/>
              <a:t>비밀번호 변경</a:t>
            </a:r>
            <a:r>
              <a:rPr lang="ko-KR" altLang="en-US" sz="1600" b="0" smtClean="0"/>
              <a:t> </a:t>
            </a:r>
            <a:endParaRPr lang="ko-KR" altLang="en-US"/>
          </a:p>
        </p:txBody>
      </p:sp>
      <p:sp>
        <p:nvSpPr>
          <p:cNvPr id="4" name="Google Shape;168;g7c553259d1_0_81"/>
          <p:cNvSpPr/>
          <p:nvPr/>
        </p:nvSpPr>
        <p:spPr>
          <a:xfrm>
            <a:off x="557356" y="1359647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19922766"/>
              </p:ext>
            </p:extLst>
          </p:nvPr>
        </p:nvGraphicFramePr>
        <p:xfrm>
          <a:off x="8501614" y="3571468"/>
          <a:ext cx="2869750" cy="22541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변경할 비밀번호와 비밀번호 확인 일치를 확인하여 비밀번호 처리 프로세스로 이동한다</a:t>
                      </a:r>
                      <a:r>
                        <a:rPr lang="en-US" altLang="ko-KR" sz="1500" b="0" u="none" strike="noStrike" cap="none" baseline="0" smtClean="0">
                          <a:solidFill>
                            <a:schemeClr val="dk1"/>
                          </a:solidFill>
                        </a:rPr>
                        <a:t>.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501614" y="2455885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kb_user_w_findPass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49" y="1739072"/>
            <a:ext cx="60483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6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 smtClean="0"/>
              <a:t>화면구현</a:t>
            </a:r>
            <a:r>
              <a:rPr lang="en-US" altLang="ko-KR" sz="2800" b="0" smtClean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 smtClean="0"/>
              <a:t>– </a:t>
            </a:r>
            <a:r>
              <a:rPr lang="ko-KR" altLang="en-US" sz="2800" b="0" smtClean="0"/>
              <a:t>비밀번호 변경</a:t>
            </a:r>
            <a:r>
              <a:rPr lang="ko-KR" altLang="en-US" sz="1600" b="0" smtClean="0"/>
              <a:t> 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06" y="1414658"/>
            <a:ext cx="6972300" cy="2280266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06" y="3854885"/>
            <a:ext cx="6581775" cy="2424617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6498" y="4513101"/>
            <a:ext cx="3805626" cy="1657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1889" y="1614197"/>
            <a:ext cx="3534844" cy="25779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2045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59450" y="128989"/>
            <a:ext cx="9646078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sz="2800" b="0" smtClean="0"/>
              <a:t>[</a:t>
            </a:r>
            <a:r>
              <a:rPr lang="ko-KR" altLang="en-US" sz="2800" b="0" smtClean="0"/>
              <a:t>화면구현</a:t>
            </a:r>
            <a:r>
              <a:rPr lang="en-US" altLang="ko-KR" sz="2800" b="0" smtClean="0"/>
              <a:t>] </a:t>
            </a:r>
            <a:r>
              <a:rPr lang="ko-KR" altLang="en-US" sz="2800" b="0" smtClean="0"/>
              <a:t>사용자 </a:t>
            </a:r>
            <a:r>
              <a:rPr lang="en-US" altLang="ko-KR" sz="2800" b="0" smtClean="0"/>
              <a:t>– </a:t>
            </a:r>
            <a:r>
              <a:rPr lang="ko-KR" altLang="en-US" sz="2800" b="0" smtClean="0"/>
              <a:t>웹 </a:t>
            </a:r>
            <a:r>
              <a:rPr lang="en-US" altLang="ko-KR" sz="2800" b="0" smtClean="0"/>
              <a:t>– </a:t>
            </a:r>
            <a:r>
              <a:rPr lang="ko-KR" altLang="en-US" sz="2800" b="0" smtClean="0"/>
              <a:t>비밀번호 변경 완료 및 실패</a:t>
            </a:r>
            <a:r>
              <a:rPr lang="ko-KR" altLang="en-US" sz="1600" b="0" smtClean="0"/>
              <a:t> 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26" y="3666930"/>
            <a:ext cx="5321643" cy="282717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26" y="1290346"/>
            <a:ext cx="5321643" cy="2143319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6946" y="1895572"/>
            <a:ext cx="5831827" cy="4429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5477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en-US" smtClean="0"/>
              <a:t>화면구현</a:t>
            </a:r>
            <a:r>
              <a:rPr lang="en-US" altLang="ko-KR" smtClean="0"/>
              <a:t>] </a:t>
            </a:r>
            <a:r>
              <a:rPr lang="ko-KR" altLang="en-US" smtClean="0"/>
              <a:t>사용자 </a:t>
            </a:r>
            <a:r>
              <a:rPr lang="en-US" altLang="ko-KR" smtClean="0"/>
              <a:t>– </a:t>
            </a:r>
            <a:r>
              <a:rPr lang="ko-KR" altLang="en-US" smtClean="0"/>
              <a:t>웹 비밀번호 변경 완료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49" y="2015467"/>
            <a:ext cx="5948952" cy="389572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290" y="2539952"/>
            <a:ext cx="5018775" cy="2381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7290" y="3066356"/>
            <a:ext cx="5018775" cy="13381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8347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en-US" altLang="ko-KR" sz="3600" b="0" smtClean="0"/>
              <a:t>[</a:t>
            </a:r>
            <a:r>
              <a:rPr lang="ko-KR" altLang="en-US" sz="3600" b="0" smtClean="0"/>
              <a:t>화면설계</a:t>
            </a:r>
            <a:r>
              <a:rPr lang="en-US" altLang="ko-KR" sz="3600" b="0" smtClean="0"/>
              <a:t>] </a:t>
            </a:r>
            <a:r>
              <a:rPr lang="ko-KR" altLang="en-US" sz="3600" b="0" smtClean="0"/>
              <a:t>사용자 </a:t>
            </a:r>
            <a:r>
              <a:rPr lang="en-US" altLang="ko-KR" sz="3600" b="0" smtClean="0"/>
              <a:t>– </a:t>
            </a:r>
            <a:r>
              <a:rPr lang="ko-KR" altLang="en-US" sz="3600" b="0" smtClean="0"/>
              <a:t>웹 </a:t>
            </a:r>
            <a:r>
              <a:rPr lang="en-US" altLang="ko-KR" sz="3600" b="0" smtClean="0"/>
              <a:t>- </a:t>
            </a:r>
            <a:r>
              <a:rPr lang="ko-KR" altLang="en-US" sz="3600" b="0" smtClean="0"/>
              <a:t>메인페이지</a:t>
            </a:r>
            <a:r>
              <a:rPr lang="ko-KR" altLang="en-US" sz="2400" b="0" smtClean="0"/>
              <a:t> </a:t>
            </a:r>
            <a:r>
              <a:rPr lang="en-US" altLang="ko-KR" sz="2400" b="0"/>
              <a:t>- HEADER</a:t>
            </a:r>
            <a:endParaRPr lang="ko-KR" altLang="en-US" sz="2400" b="0" dirty="0"/>
          </a:p>
        </p:txBody>
      </p:sp>
      <p:sp>
        <p:nvSpPr>
          <p:cNvPr id="5" name="Google Shape;164;g7c553259d1_0_81"/>
          <p:cNvSpPr/>
          <p:nvPr/>
        </p:nvSpPr>
        <p:spPr>
          <a:xfrm>
            <a:off x="3891869" y="5974235"/>
            <a:ext cx="2789963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68;g7c553259d1_0_81"/>
          <p:cNvSpPr/>
          <p:nvPr/>
        </p:nvSpPr>
        <p:spPr>
          <a:xfrm>
            <a:off x="560723" y="144269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Google Shape;169;g7c553259d1_0_81"/>
          <p:cNvGraphicFramePr/>
          <p:nvPr>
            <p:extLst/>
          </p:nvPr>
        </p:nvGraphicFramePr>
        <p:xfrm>
          <a:off x="8650244" y="2039603"/>
          <a:ext cx="2869750" cy="466897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 헤더 페이지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로고와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검색창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알림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메뉴바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구현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마다의 특징을 설명해주는 페이지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세미나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 수가 가장 많은 순서대로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세미나가 노출이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메인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Footer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페이지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회사 정보를 나타냄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인기 많은 세미나 홍보 이미지를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배너로 노출 시킴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766123" y="1630346"/>
            <a:ext cx="6251490" cy="22167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86" y="1752237"/>
            <a:ext cx="6115365" cy="1967739"/>
          </a:xfrm>
          <a:prstGeom prst="rect">
            <a:avLst/>
          </a:prstGeom>
        </p:spPr>
      </p:pic>
      <p:sp>
        <p:nvSpPr>
          <p:cNvPr id="10" name="Google Shape;173;g7c553259d1_0_81"/>
          <p:cNvSpPr/>
          <p:nvPr/>
        </p:nvSpPr>
        <p:spPr>
          <a:xfrm>
            <a:off x="889095" y="1625137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8650244" y="1305087"/>
          <a:ext cx="2788860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88860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kb_user_w_mainHeader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54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en-US" altLang="ko-KR" sz="4000" b="0" smtClean="0"/>
              <a:t>[</a:t>
            </a:r>
            <a:r>
              <a:rPr lang="ko-KR" altLang="en-US" sz="4000" b="0" smtClean="0"/>
              <a:t>화면설계</a:t>
            </a:r>
            <a:r>
              <a:rPr lang="en-US" altLang="ko-KR" sz="4000" b="0" smtClean="0"/>
              <a:t>] </a:t>
            </a:r>
            <a:r>
              <a:rPr lang="ko-KR" altLang="en-US" sz="4000" b="0" smtClean="0"/>
              <a:t>사용자 </a:t>
            </a:r>
            <a:r>
              <a:rPr lang="en-US" altLang="ko-KR" sz="4000" b="0" smtClean="0"/>
              <a:t>– </a:t>
            </a:r>
            <a:r>
              <a:rPr lang="ko-KR" altLang="en-US" sz="4000" b="0" smtClean="0"/>
              <a:t>모바일 </a:t>
            </a:r>
            <a:r>
              <a:rPr lang="en-US" altLang="ko-KR" sz="4000" b="0" smtClean="0"/>
              <a:t>-</a:t>
            </a:r>
            <a:r>
              <a:rPr lang="ko-KR" altLang="en-US" sz="4000" b="0" smtClean="0"/>
              <a:t>메인페이지</a:t>
            </a:r>
            <a:endParaRPr lang="ko-KR" altLang="en-US" sz="2400" b="0" dirty="0"/>
          </a:p>
        </p:txBody>
      </p:sp>
      <p:sp>
        <p:nvSpPr>
          <p:cNvPr id="13" name="Google Shape;168;g7c553259d1_0_81"/>
          <p:cNvSpPr/>
          <p:nvPr/>
        </p:nvSpPr>
        <p:spPr>
          <a:xfrm>
            <a:off x="1271339" y="1271965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" name="Google Shape;169;g7c553259d1_0_81"/>
          <p:cNvGraphicFramePr/>
          <p:nvPr>
            <p:extLst/>
          </p:nvPr>
        </p:nvGraphicFramePr>
        <p:xfrm>
          <a:off x="8501614" y="3571468"/>
          <a:ext cx="2869750" cy="27113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비밀번호를 확인하여 로그인 여부를 정함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성송하면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메인페이지로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이동</a:t>
                      </a:r>
                      <a:r>
                        <a:rPr lang="ko-KR" altLang="en-US" sz="1500" b="0" u="none" strike="noStrike" cap="none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실패하면 실패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팝업창이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뜨게 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네이버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카카오로 따로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5" name="Google Shape;173;g7c553259d1_0_81"/>
          <p:cNvSpPr/>
          <p:nvPr/>
        </p:nvSpPr>
        <p:spPr>
          <a:xfrm>
            <a:off x="1715483" y="1668121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326" y="1395860"/>
            <a:ext cx="2248186" cy="4883645"/>
          </a:xfrm>
          <a:prstGeom prst="rect">
            <a:avLst/>
          </a:prstGeom>
        </p:spPr>
      </p:pic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8501614" y="2455885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kb_user_m_main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28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962423" y="116632"/>
            <a:ext cx="9646078" cy="796908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en-US" altLang="ko-KR" sz="4000" b="0" smtClean="0"/>
              <a:t>[</a:t>
            </a:r>
            <a:r>
              <a:rPr lang="ko-KR" altLang="en-US" sz="4000" b="0" smtClean="0"/>
              <a:t>화면구현</a:t>
            </a:r>
            <a:r>
              <a:rPr lang="en-US" altLang="ko-KR" sz="4000" b="0" smtClean="0"/>
              <a:t>] </a:t>
            </a:r>
            <a:r>
              <a:rPr lang="ko-KR" altLang="en-US" sz="4000" b="0" smtClean="0"/>
              <a:t>사용자 </a:t>
            </a:r>
            <a:r>
              <a:rPr lang="en-US" altLang="ko-KR" sz="4000" b="0" smtClean="0"/>
              <a:t>– </a:t>
            </a:r>
            <a:r>
              <a:rPr lang="ko-KR" altLang="en-US" sz="4000" b="0" smtClean="0"/>
              <a:t>모바일 </a:t>
            </a:r>
            <a:r>
              <a:rPr lang="en-US" altLang="ko-KR" sz="4000" b="0" smtClean="0"/>
              <a:t>-</a:t>
            </a:r>
            <a:r>
              <a:rPr lang="ko-KR" altLang="en-US" sz="4000" b="0" smtClean="0"/>
              <a:t>메인페이지</a:t>
            </a:r>
            <a:endParaRPr lang="ko-KR" altLang="en-US" sz="2400" b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04" y="1912774"/>
            <a:ext cx="2107349" cy="405881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409" y="2114791"/>
            <a:ext cx="4007186" cy="36547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1893" y="1559086"/>
            <a:ext cx="4301413" cy="16039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2060" y="3312367"/>
            <a:ext cx="4509197" cy="14835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2060" y="4881644"/>
            <a:ext cx="4509197" cy="15564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74150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/>
              <a:t>화면구현</a:t>
            </a:r>
            <a:r>
              <a:rPr lang="en-US" altLang="ko-KR" sz="2800" b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모바일 </a:t>
            </a:r>
            <a:r>
              <a:rPr lang="en-US" altLang="ko-KR" sz="2800" b="0" smtClean="0"/>
              <a:t>–</a:t>
            </a:r>
            <a:r>
              <a:rPr lang="ko-KR" altLang="en-US" sz="2800" b="0" smtClean="0"/>
              <a:t>메인페이지 </a:t>
            </a:r>
            <a:r>
              <a:rPr lang="en-US" altLang="ko-KR" sz="2800" b="0" smtClean="0"/>
              <a:t>- </a:t>
            </a:r>
            <a:r>
              <a:rPr lang="ko-KR" altLang="en-US" sz="2800" b="0" smtClean="0"/>
              <a:t>메뉴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8482" y="1540232"/>
            <a:ext cx="2169428" cy="48625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643" y="1540232"/>
            <a:ext cx="3809871" cy="25472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1143" y="1540232"/>
            <a:ext cx="4027811" cy="1419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1143" y="3195735"/>
            <a:ext cx="4027811" cy="21507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04801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7266" y="140419"/>
            <a:ext cx="9646078" cy="796908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en-US" altLang="ko-KR" sz="3600" b="0" smtClean="0"/>
              <a:t>[</a:t>
            </a:r>
            <a:r>
              <a:rPr lang="ko-KR" altLang="en-US" sz="3600" b="0" smtClean="0"/>
              <a:t>화면설계</a:t>
            </a:r>
            <a:r>
              <a:rPr lang="en-US" altLang="ko-KR" sz="3600" b="0" smtClean="0"/>
              <a:t>] </a:t>
            </a:r>
            <a:r>
              <a:rPr lang="ko-KR" altLang="en-US" sz="3600" b="0" smtClean="0"/>
              <a:t>사용자 </a:t>
            </a:r>
            <a:r>
              <a:rPr lang="en-US" altLang="ko-KR" sz="3600" b="0" smtClean="0"/>
              <a:t>– </a:t>
            </a:r>
            <a:r>
              <a:rPr lang="ko-KR" altLang="en-US" sz="3600" b="0" smtClean="0"/>
              <a:t>모바일 </a:t>
            </a:r>
            <a:r>
              <a:rPr lang="en-US" altLang="ko-KR" sz="3600" b="0" smtClean="0"/>
              <a:t>- </a:t>
            </a:r>
            <a:r>
              <a:rPr lang="ko-KR" altLang="en-US" sz="3600" b="0" smtClean="0"/>
              <a:t>로그인 페이지</a:t>
            </a:r>
            <a:r>
              <a:rPr lang="ko-KR" altLang="en-US" sz="2000" b="0" smtClean="0"/>
              <a:t> </a:t>
            </a:r>
            <a:endParaRPr lang="ko-KR" altLang="en-US" sz="2000" b="0" dirty="0"/>
          </a:p>
        </p:txBody>
      </p:sp>
      <p:sp>
        <p:nvSpPr>
          <p:cNvPr id="18" name="Google Shape;168;g7c553259d1_0_81"/>
          <p:cNvSpPr/>
          <p:nvPr/>
        </p:nvSpPr>
        <p:spPr>
          <a:xfrm>
            <a:off x="1271339" y="1271965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" name="Google Shape;169;g7c553259d1_0_81"/>
          <p:cNvGraphicFramePr/>
          <p:nvPr>
            <p:extLst/>
          </p:nvPr>
        </p:nvGraphicFramePr>
        <p:xfrm>
          <a:off x="8147736" y="3596558"/>
          <a:ext cx="2869750" cy="27113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비밀번호를 확인하여 로그인 여부를 정함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성송하면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메인페이지로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이동</a:t>
                      </a:r>
                      <a:r>
                        <a:rPr lang="ko-KR" altLang="en-US" sz="1500" b="0" u="none" strike="noStrike" cap="none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실패하면 실패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팝업창이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뜨게 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네이버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카카오로 따로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0" name="Google Shape;173;g7c553259d1_0_81"/>
          <p:cNvSpPr/>
          <p:nvPr/>
        </p:nvSpPr>
        <p:spPr>
          <a:xfrm>
            <a:off x="1715483" y="1668121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405" y="1586205"/>
            <a:ext cx="2577996" cy="4562766"/>
          </a:xfrm>
          <a:prstGeom prst="rect">
            <a:avLst/>
          </a:prstGeom>
        </p:spPr>
      </p:pic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8215372" y="2621820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kb_user_m_login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51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 smtClean="0"/>
              <a:t>화면구현</a:t>
            </a:r>
            <a:r>
              <a:rPr lang="en-US" altLang="ko-KR" sz="2800" b="0" smtClean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모바일 </a:t>
            </a:r>
            <a:r>
              <a:rPr lang="en-US" altLang="ko-KR" sz="2800" b="0"/>
              <a:t>- </a:t>
            </a:r>
            <a:r>
              <a:rPr lang="ko-KR" altLang="en-US" sz="2800" b="0"/>
              <a:t>로그인 페이지</a:t>
            </a:r>
            <a:r>
              <a:rPr lang="ko-KR" altLang="en-US" sz="1600" b="0"/>
              <a:t> 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281" y="1632857"/>
            <a:ext cx="2379108" cy="473062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874" y="1987420"/>
            <a:ext cx="3352849" cy="27960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7723" y="1782148"/>
            <a:ext cx="3644126" cy="34693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58394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en-US" altLang="ko-KR" sz="4000" b="0" smtClean="0"/>
              <a:t>[</a:t>
            </a:r>
            <a:r>
              <a:rPr lang="ko-KR" altLang="en-US" sz="4000" b="0" smtClean="0"/>
              <a:t>화면설계</a:t>
            </a:r>
            <a:r>
              <a:rPr lang="en-US" altLang="ko-KR" sz="4000" b="0" smtClean="0"/>
              <a:t>] </a:t>
            </a:r>
            <a:r>
              <a:rPr lang="ko-KR" altLang="en-US" sz="4000" b="0" smtClean="0"/>
              <a:t>사용자 </a:t>
            </a:r>
            <a:r>
              <a:rPr lang="en-US" altLang="ko-KR" sz="4000" b="0" smtClean="0"/>
              <a:t>– </a:t>
            </a:r>
            <a:r>
              <a:rPr lang="ko-KR" altLang="en-US" sz="4000" b="0" smtClean="0"/>
              <a:t>웹 </a:t>
            </a:r>
            <a:r>
              <a:rPr lang="en-US" altLang="ko-KR" sz="4000" b="0" smtClean="0"/>
              <a:t>- </a:t>
            </a:r>
            <a:r>
              <a:rPr lang="ko-KR" altLang="en-US" sz="4000" b="0" smtClean="0"/>
              <a:t>세미나존 정보</a:t>
            </a:r>
            <a:endParaRPr lang="ko-KR" altLang="en-US" sz="4000" b="0" dirty="0"/>
          </a:p>
        </p:txBody>
      </p:sp>
      <p:sp>
        <p:nvSpPr>
          <p:cNvPr id="8" name="Google Shape;164;g7c553259d1_0_81"/>
          <p:cNvSpPr/>
          <p:nvPr/>
        </p:nvSpPr>
        <p:spPr>
          <a:xfrm>
            <a:off x="4534420" y="5718862"/>
            <a:ext cx="2789963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68;g7c553259d1_0_81"/>
          <p:cNvSpPr/>
          <p:nvPr/>
        </p:nvSpPr>
        <p:spPr>
          <a:xfrm>
            <a:off x="1271339" y="1271965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" name="Google Shape;169;g7c553259d1_0_81"/>
          <p:cNvGraphicFramePr/>
          <p:nvPr>
            <p:extLst/>
          </p:nvPr>
        </p:nvGraphicFramePr>
        <p:xfrm>
          <a:off x="8213589" y="4016684"/>
          <a:ext cx="286975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해당 세미나존의 정보를 보이게 함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kb_user_w_semiZoneIntro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753" y="1472067"/>
            <a:ext cx="6106121" cy="4867275"/>
          </a:xfrm>
          <a:prstGeom prst="rect">
            <a:avLst/>
          </a:prstGeom>
        </p:spPr>
      </p:pic>
      <p:sp>
        <p:nvSpPr>
          <p:cNvPr id="12" name="Google Shape;173;g7c553259d1_0_81"/>
          <p:cNvSpPr/>
          <p:nvPr/>
        </p:nvSpPr>
        <p:spPr>
          <a:xfrm>
            <a:off x="1606549" y="1668121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8213589" y="2811291"/>
          <a:ext cx="2666077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66607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kb_user_w_semiZoneIntro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36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en-US" altLang="ko-KR" sz="4000" b="0" smtClean="0"/>
              <a:t>[</a:t>
            </a:r>
            <a:r>
              <a:rPr lang="ko-KR" altLang="en-US" sz="4000" b="0" smtClean="0"/>
              <a:t>화면구현</a:t>
            </a:r>
            <a:r>
              <a:rPr lang="en-US" altLang="ko-KR" sz="4000" b="0" smtClean="0"/>
              <a:t>] </a:t>
            </a:r>
            <a:r>
              <a:rPr lang="ko-KR" altLang="en-US" sz="4000" b="0" smtClean="0"/>
              <a:t>사용자 </a:t>
            </a:r>
            <a:r>
              <a:rPr lang="en-US" altLang="ko-KR" sz="4000" b="0" smtClean="0"/>
              <a:t>– </a:t>
            </a:r>
            <a:r>
              <a:rPr lang="ko-KR" altLang="en-US" sz="4000" b="0" smtClean="0"/>
              <a:t>웹 </a:t>
            </a:r>
            <a:r>
              <a:rPr lang="en-US" altLang="ko-KR" sz="4000" b="0" smtClean="0"/>
              <a:t>- </a:t>
            </a:r>
            <a:r>
              <a:rPr lang="ko-KR" altLang="en-US" sz="4000" b="0" smtClean="0"/>
              <a:t>세미나존 정보</a:t>
            </a:r>
            <a:endParaRPr lang="ko-KR" altLang="en-US" sz="4000" b="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70" y="4069492"/>
            <a:ext cx="5247503" cy="250683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462" y="1485895"/>
            <a:ext cx="6334125" cy="295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5462" y="2093474"/>
            <a:ext cx="5606235" cy="13620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5462" y="3698017"/>
            <a:ext cx="6046184" cy="742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5462" y="4658243"/>
            <a:ext cx="4791075" cy="4857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918" y="1222852"/>
            <a:ext cx="4927302" cy="2537327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82204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en-US" smtClean="0"/>
              <a:t>화면구현</a:t>
            </a:r>
            <a:r>
              <a:rPr lang="en-US" altLang="ko-KR" smtClean="0"/>
              <a:t>] </a:t>
            </a:r>
            <a:r>
              <a:rPr lang="ko-KR" altLang="en-US" smtClean="0"/>
              <a:t>사용자 </a:t>
            </a:r>
            <a:r>
              <a:rPr lang="en-US" altLang="ko-KR" smtClean="0"/>
              <a:t>– </a:t>
            </a:r>
            <a:r>
              <a:rPr lang="ko-KR" altLang="en-US" smtClean="0"/>
              <a:t>웹 </a:t>
            </a:r>
            <a:r>
              <a:rPr lang="en-US" altLang="ko-KR" smtClean="0"/>
              <a:t>– </a:t>
            </a:r>
            <a:r>
              <a:rPr lang="ko-KR" altLang="en-US" smtClean="0"/>
              <a:t>세미나존 문의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05" y="1670277"/>
            <a:ext cx="6186196" cy="379736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034" y="1819081"/>
            <a:ext cx="4831896" cy="7048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0719" y="2843406"/>
            <a:ext cx="5158857" cy="2381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9421" y="3429472"/>
            <a:ext cx="5018508" cy="27064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434772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962423" y="116632"/>
            <a:ext cx="9646078" cy="796908"/>
          </a:xfrm>
        </p:spPr>
        <p:txBody>
          <a:bodyPr/>
          <a:lstStyle/>
          <a:p>
            <a:r>
              <a:rPr lang="en-US" altLang="ko-KR" smtClean="0"/>
              <a:t>[</a:t>
            </a:r>
            <a:r>
              <a:rPr lang="ko-KR" altLang="en-US" smtClean="0"/>
              <a:t>화면구현</a:t>
            </a:r>
            <a:r>
              <a:rPr lang="en-US" altLang="ko-KR" smtClean="0"/>
              <a:t>] </a:t>
            </a:r>
            <a:r>
              <a:rPr lang="ko-KR" altLang="en-US" smtClean="0"/>
              <a:t>사용자 </a:t>
            </a:r>
            <a:r>
              <a:rPr lang="en-US" altLang="ko-KR" smtClean="0"/>
              <a:t>– </a:t>
            </a:r>
            <a:r>
              <a:rPr lang="ko-KR" altLang="en-US" smtClean="0"/>
              <a:t>웹 </a:t>
            </a:r>
            <a:r>
              <a:rPr lang="en-US" altLang="ko-KR" smtClean="0"/>
              <a:t>– </a:t>
            </a:r>
            <a:r>
              <a:rPr lang="ko-KR" altLang="en-US" smtClean="0"/>
              <a:t>세미나존 문의 등록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84" y="1191986"/>
            <a:ext cx="4484234" cy="25309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84" y="4096139"/>
            <a:ext cx="4549549" cy="243072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8098" y="1488191"/>
            <a:ext cx="5553075" cy="14042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8098" y="2988129"/>
            <a:ext cx="5543550" cy="20783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8098" y="5159099"/>
            <a:ext cx="5797906" cy="2153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8098" y="5534414"/>
            <a:ext cx="3571875" cy="323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652590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en-US" altLang="ko-KR" sz="3600" b="0" smtClean="0"/>
              <a:t>[</a:t>
            </a:r>
            <a:r>
              <a:rPr lang="ko-KR" altLang="en-US" sz="3600" b="0" smtClean="0"/>
              <a:t>화면설계</a:t>
            </a:r>
            <a:r>
              <a:rPr lang="en-US" altLang="ko-KR" sz="3600" b="0" smtClean="0"/>
              <a:t>]</a:t>
            </a:r>
            <a:r>
              <a:rPr lang="ko-KR" altLang="en-US" sz="3600" b="0" smtClean="0"/>
              <a:t>사용자 </a:t>
            </a:r>
            <a:r>
              <a:rPr lang="en-US" altLang="ko-KR" sz="3600" b="0" smtClean="0"/>
              <a:t>– </a:t>
            </a:r>
            <a:r>
              <a:rPr lang="ko-KR" altLang="en-US" sz="3600" b="0" smtClean="0"/>
              <a:t>모바일 </a:t>
            </a:r>
            <a:r>
              <a:rPr lang="en-US" altLang="ko-KR" sz="3600" b="0" smtClean="0"/>
              <a:t>- </a:t>
            </a:r>
            <a:r>
              <a:rPr lang="ko-KR" altLang="en-US" sz="3600" b="0" smtClean="0"/>
              <a:t>세미나존 정보</a:t>
            </a:r>
            <a:endParaRPr lang="ko-KR" altLang="en-US" sz="3600" b="0" dirty="0"/>
          </a:p>
        </p:txBody>
      </p:sp>
      <p:sp>
        <p:nvSpPr>
          <p:cNvPr id="14" name="Google Shape;168;g7c553259d1_0_81"/>
          <p:cNvSpPr/>
          <p:nvPr/>
        </p:nvSpPr>
        <p:spPr>
          <a:xfrm>
            <a:off x="1337677" y="128996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Google Shape;169;g7c553259d1_0_81"/>
          <p:cNvGraphicFramePr/>
          <p:nvPr>
            <p:extLst/>
          </p:nvPr>
        </p:nvGraphicFramePr>
        <p:xfrm>
          <a:off x="8099052" y="4239106"/>
          <a:ext cx="286975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해당 세미나존의 정보를 보이게 함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6" name="Google Shape;173;g7c553259d1_0_81"/>
          <p:cNvSpPr/>
          <p:nvPr/>
        </p:nvSpPr>
        <p:spPr>
          <a:xfrm>
            <a:off x="2150544" y="2121202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702" y="1678910"/>
            <a:ext cx="3041452" cy="4572000"/>
          </a:xfrm>
          <a:prstGeom prst="rect">
            <a:avLst/>
          </a:prstGeom>
        </p:spPr>
      </p:pic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8099052" y="3324810"/>
          <a:ext cx="2640677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64067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kb_user_m_semiZoneIntro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382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b="0" smtClean="0"/>
              <a:t>[</a:t>
            </a:r>
            <a:r>
              <a:rPr lang="ko-KR" altLang="en-US" sz="4000" b="0" smtClean="0"/>
              <a:t>화면구현</a:t>
            </a:r>
            <a:r>
              <a:rPr lang="en-US" altLang="ko-KR" sz="4000" b="0" smtClean="0"/>
              <a:t>] </a:t>
            </a:r>
            <a:r>
              <a:rPr lang="ko-KR" altLang="en-US" sz="4000" b="0" smtClean="0"/>
              <a:t>사용자 </a:t>
            </a:r>
            <a:r>
              <a:rPr lang="en-US" altLang="ko-KR" sz="4000" b="0" smtClean="0"/>
              <a:t>– </a:t>
            </a:r>
            <a:r>
              <a:rPr lang="ko-KR" altLang="en-US" sz="4000" b="0" smtClean="0"/>
              <a:t>웹 </a:t>
            </a:r>
            <a:r>
              <a:rPr lang="en-US" altLang="ko-KR" sz="4000" b="0" smtClean="0"/>
              <a:t>- </a:t>
            </a:r>
            <a:r>
              <a:rPr lang="ko-KR" altLang="en-US" sz="4000" b="0" smtClean="0"/>
              <a:t>메인페이지</a:t>
            </a:r>
            <a:r>
              <a:rPr lang="ko-KR" altLang="en-US" sz="2400" b="0" smtClean="0"/>
              <a:t> </a:t>
            </a:r>
            <a:r>
              <a:rPr lang="en-US" altLang="ko-KR" sz="2400" b="0"/>
              <a:t>- HEADER</a:t>
            </a:r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292795" y="1447060"/>
          <a:ext cx="2788860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88860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kb_user_w_mainHeader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623" y="2629536"/>
            <a:ext cx="5345455" cy="13144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623" y="4486362"/>
            <a:ext cx="5800983" cy="13620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6552" y="1336015"/>
            <a:ext cx="6598508" cy="86219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380515" y="1447061"/>
            <a:ext cx="453670" cy="2005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7479957" y="1659803"/>
            <a:ext cx="127393" cy="96973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441401" y="1447061"/>
            <a:ext cx="939114" cy="2005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178" y="3048000"/>
            <a:ext cx="4176584" cy="762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직선 화살표 연결선 13"/>
          <p:cNvCxnSpPr>
            <a:endCxn id="13" idx="0"/>
          </p:cNvCxnSpPr>
          <p:nvPr/>
        </p:nvCxnSpPr>
        <p:spPr>
          <a:xfrm flipH="1">
            <a:off x="2475470" y="1668040"/>
            <a:ext cx="4374000" cy="137996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15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3600" b="0" smtClean="0"/>
              <a:t>[</a:t>
            </a:r>
            <a:r>
              <a:rPr lang="ko-KR" altLang="en-US" sz="3600" b="0" smtClean="0"/>
              <a:t>화면설계</a:t>
            </a:r>
            <a:r>
              <a:rPr lang="en-US" altLang="ko-KR" sz="3600" b="0" smtClean="0"/>
              <a:t>]</a:t>
            </a:r>
            <a:r>
              <a:rPr lang="ko-KR" altLang="en-US" sz="3600" b="0" smtClean="0"/>
              <a:t>사용자 </a:t>
            </a:r>
            <a:r>
              <a:rPr lang="en-US" altLang="ko-KR" sz="3600" b="0" smtClean="0"/>
              <a:t>– </a:t>
            </a:r>
            <a:r>
              <a:rPr lang="ko-KR" altLang="en-US" sz="3600" b="0" smtClean="0"/>
              <a:t>웹 </a:t>
            </a:r>
            <a:r>
              <a:rPr lang="en-US" altLang="ko-KR" sz="3600" b="0" smtClean="0"/>
              <a:t>- </a:t>
            </a:r>
            <a:r>
              <a:rPr lang="ko-KR" altLang="en-US" sz="3600" b="0" smtClean="0"/>
              <a:t>세미나존 </a:t>
            </a:r>
            <a:r>
              <a:rPr lang="ko-KR" altLang="en-US" sz="3600" b="0"/>
              <a:t>후기 목록</a:t>
            </a:r>
          </a:p>
        </p:txBody>
      </p:sp>
      <p:sp>
        <p:nvSpPr>
          <p:cNvPr id="8" name="Google Shape;168;g7c553259d1_0_81"/>
          <p:cNvSpPr/>
          <p:nvPr/>
        </p:nvSpPr>
        <p:spPr>
          <a:xfrm>
            <a:off x="1337677" y="128996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169;g7c553259d1_0_81"/>
          <p:cNvGraphicFramePr/>
          <p:nvPr>
            <p:extLst/>
          </p:nvPr>
        </p:nvGraphicFramePr>
        <p:xfrm>
          <a:off x="8065185" y="3382374"/>
          <a:ext cx="2869750" cy="27113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후기 화면 목록을 보여지게 함</a:t>
                      </a:r>
                      <a:endParaRPr lang="en-US" altLang="ko-KR" sz="1500" b="0" u="none" strike="noStrike" cap="none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smtClean="0">
                          <a:solidFill>
                            <a:schemeClr val="dk1"/>
                          </a:solidFill>
                        </a:rPr>
                        <a:t>Select</a:t>
                      </a: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박스에는 해당 세미나존 이름들이 있고 그걸 선택하게 되면 그 해당 세미나존 이름 후기 글만 보이게 함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kb_user_w_semiZoneComm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109" y="2155160"/>
            <a:ext cx="5595342" cy="3619500"/>
          </a:xfrm>
          <a:prstGeom prst="rect">
            <a:avLst/>
          </a:prstGeom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8065185" y="2221470"/>
          <a:ext cx="2572943" cy="624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72943"/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kb_user_w_semiZoneComm</a:t>
                      </a:r>
                      <a:endParaRPr lang="en-US" altLang="ko-KR" sz="14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812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2800" b="0" smtClean="0"/>
              <a:t>[</a:t>
            </a:r>
            <a:r>
              <a:rPr lang="ko-KR" altLang="en-US" sz="2800" b="0" smtClean="0"/>
              <a:t>화면설계</a:t>
            </a:r>
            <a:r>
              <a:rPr lang="en-US" altLang="ko-KR" sz="2800" b="0" smtClean="0"/>
              <a:t>] </a:t>
            </a:r>
            <a:r>
              <a:rPr lang="ko-KR" altLang="en-US" sz="2800" b="0" smtClean="0"/>
              <a:t>사용자 </a:t>
            </a:r>
            <a:r>
              <a:rPr lang="en-US" altLang="ko-KR" sz="2800" b="0" smtClean="0"/>
              <a:t>– </a:t>
            </a:r>
            <a:r>
              <a:rPr lang="ko-KR" altLang="en-US" sz="2800" b="0" smtClean="0"/>
              <a:t>웹 </a:t>
            </a:r>
            <a:r>
              <a:rPr lang="en-US" altLang="ko-KR" sz="2800" b="0" smtClean="0"/>
              <a:t>- </a:t>
            </a:r>
            <a:r>
              <a:rPr lang="ko-KR" altLang="en-US" sz="2800" b="0" smtClean="0"/>
              <a:t>세미나존 </a:t>
            </a:r>
            <a:r>
              <a:rPr lang="ko-KR" altLang="en-US" sz="2800" b="0"/>
              <a:t>후기 </a:t>
            </a:r>
            <a:r>
              <a:rPr lang="ko-KR" altLang="en-US" sz="2800" b="0" smtClean="0"/>
              <a:t>목록 </a:t>
            </a:r>
            <a:r>
              <a:rPr lang="en-US" altLang="ko-KR" sz="2800" b="0" smtClean="0"/>
              <a:t>-</a:t>
            </a:r>
            <a:r>
              <a:rPr lang="ko-KR" altLang="en-US" sz="2800" b="0" smtClean="0"/>
              <a:t>상세내용</a:t>
            </a:r>
            <a:endParaRPr lang="ko-KR" altLang="en-US" sz="2800" b="0"/>
          </a:p>
        </p:txBody>
      </p:sp>
      <p:sp>
        <p:nvSpPr>
          <p:cNvPr id="7" name="Google Shape;168;g7c553259d1_0_81"/>
          <p:cNvSpPr/>
          <p:nvPr/>
        </p:nvSpPr>
        <p:spPr>
          <a:xfrm>
            <a:off x="1337677" y="128996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" name="Google Shape;169;g7c553259d1_0_81"/>
          <p:cNvGraphicFramePr/>
          <p:nvPr>
            <p:extLst/>
          </p:nvPr>
        </p:nvGraphicFramePr>
        <p:xfrm>
          <a:off x="8214412" y="3728360"/>
          <a:ext cx="2869750" cy="132854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해당 타이틀 내용을 보임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277" y="2034748"/>
            <a:ext cx="6090853" cy="3708829"/>
          </a:xfrm>
          <a:prstGeom prst="rect">
            <a:avLst/>
          </a:prstGeom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8214412" y="2682817"/>
          <a:ext cx="2545426" cy="5943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4542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kb_user_w_semiZoneCommReg</a:t>
                      </a:r>
                      <a:endParaRPr lang="en-US" altLang="ko-KR" sz="12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97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3200" b="0" smtClean="0"/>
              <a:t>[</a:t>
            </a:r>
            <a:r>
              <a:rPr lang="ko-KR" altLang="en-US" sz="3200" b="0" smtClean="0"/>
              <a:t>화면설계</a:t>
            </a:r>
            <a:r>
              <a:rPr lang="en-US" altLang="ko-KR" sz="3200" b="0" smtClean="0"/>
              <a:t>] </a:t>
            </a:r>
            <a:r>
              <a:rPr lang="ko-KR" altLang="en-US" sz="3200" b="0" smtClean="0"/>
              <a:t>사용자 </a:t>
            </a:r>
            <a:r>
              <a:rPr lang="en-US" altLang="ko-KR" sz="3200" b="0" smtClean="0"/>
              <a:t>– </a:t>
            </a:r>
            <a:r>
              <a:rPr lang="ko-KR" altLang="en-US" sz="3200" b="0" smtClean="0"/>
              <a:t>모바일</a:t>
            </a:r>
            <a:r>
              <a:rPr lang="en-US" altLang="ko-KR" sz="3200" b="0"/>
              <a:t> </a:t>
            </a:r>
            <a:r>
              <a:rPr lang="en-US" altLang="ko-KR" sz="3200" b="0" smtClean="0"/>
              <a:t>- </a:t>
            </a:r>
            <a:r>
              <a:rPr lang="ko-KR" altLang="en-US" sz="3200" b="0" smtClean="0"/>
              <a:t>세미나존 </a:t>
            </a:r>
            <a:r>
              <a:rPr lang="ko-KR" altLang="en-US" sz="3200" b="0"/>
              <a:t>후기 </a:t>
            </a:r>
            <a:r>
              <a:rPr lang="ko-KR" altLang="en-US" sz="3200" b="0" smtClean="0"/>
              <a:t>목록</a:t>
            </a:r>
            <a:endParaRPr lang="ko-KR" altLang="en-US" sz="3200" b="0"/>
          </a:p>
        </p:txBody>
      </p:sp>
      <p:sp>
        <p:nvSpPr>
          <p:cNvPr id="8" name="Google Shape;168;g7c553259d1_0_81"/>
          <p:cNvSpPr/>
          <p:nvPr/>
        </p:nvSpPr>
        <p:spPr>
          <a:xfrm>
            <a:off x="1337677" y="128996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169;g7c553259d1_0_81"/>
          <p:cNvGraphicFramePr/>
          <p:nvPr>
            <p:extLst/>
          </p:nvPr>
        </p:nvGraphicFramePr>
        <p:xfrm>
          <a:off x="8213590" y="4214392"/>
          <a:ext cx="2869750" cy="132854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후기 목록들을 보여지게 함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331" y="1617000"/>
            <a:ext cx="3304579" cy="4695825"/>
          </a:xfrm>
          <a:prstGeom prst="rect">
            <a:avLst/>
          </a:prstGeom>
        </p:spPr>
      </p:pic>
      <p:sp>
        <p:nvSpPr>
          <p:cNvPr id="11" name="Google Shape;173;g7c553259d1_0_81"/>
          <p:cNvSpPr/>
          <p:nvPr/>
        </p:nvSpPr>
        <p:spPr>
          <a:xfrm>
            <a:off x="3532671" y="1881020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8213590" y="3126690"/>
          <a:ext cx="2230842" cy="8382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30842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u="none" strike="noStrike" cap="none" smtClean="0">
                          <a:solidFill>
                            <a:schemeClr val="dk1"/>
                          </a:solidFill>
                        </a:rPr>
                        <a:t>kb_user_m_semiZoneComm</a:t>
                      </a: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81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2800" b="0"/>
              <a:t>[</a:t>
            </a:r>
            <a:r>
              <a:rPr lang="ko-KR" altLang="en-US" sz="2800" b="0"/>
              <a:t>화면설계</a:t>
            </a:r>
            <a:r>
              <a:rPr lang="en-US" altLang="ko-KR" sz="2800" b="0" smtClean="0"/>
              <a:t>]</a:t>
            </a:r>
            <a:r>
              <a:rPr lang="ko-KR" altLang="en-US" sz="2800" b="0" smtClean="0"/>
              <a:t>사용자</a:t>
            </a:r>
            <a:r>
              <a:rPr lang="en-US" altLang="ko-KR" sz="2800" b="0" smtClean="0"/>
              <a:t>- </a:t>
            </a:r>
            <a:r>
              <a:rPr lang="ko-KR" altLang="en-US" sz="2800" b="0" smtClean="0"/>
              <a:t>모바일 </a:t>
            </a:r>
            <a:r>
              <a:rPr lang="en-US" altLang="ko-KR" sz="2800" b="0" smtClean="0"/>
              <a:t>– </a:t>
            </a:r>
            <a:r>
              <a:rPr lang="ko-KR" altLang="en-US" sz="2800" b="0" smtClean="0"/>
              <a:t>세미나존 </a:t>
            </a:r>
            <a:r>
              <a:rPr lang="ko-KR" altLang="en-US" sz="2800" b="0"/>
              <a:t>후기 </a:t>
            </a:r>
            <a:r>
              <a:rPr lang="ko-KR" altLang="en-US" sz="2800" b="0" smtClean="0"/>
              <a:t>목록 </a:t>
            </a:r>
            <a:r>
              <a:rPr lang="en-US" altLang="ko-KR" sz="2800" b="0" smtClean="0"/>
              <a:t>- </a:t>
            </a:r>
            <a:r>
              <a:rPr lang="ko-KR" altLang="en-US" sz="2800" b="0" smtClean="0"/>
              <a:t>상세내용 </a:t>
            </a:r>
            <a:endParaRPr lang="ko-KR" altLang="en-US" sz="2800" b="0"/>
          </a:p>
        </p:txBody>
      </p:sp>
      <p:sp>
        <p:nvSpPr>
          <p:cNvPr id="12" name="Google Shape;168;g7c553259d1_0_81"/>
          <p:cNvSpPr/>
          <p:nvPr/>
        </p:nvSpPr>
        <p:spPr>
          <a:xfrm>
            <a:off x="1337677" y="128996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" name="Google Shape;169;g7c553259d1_0_81"/>
          <p:cNvGraphicFramePr/>
          <p:nvPr>
            <p:extLst/>
          </p:nvPr>
        </p:nvGraphicFramePr>
        <p:xfrm>
          <a:off x="8193244" y="4230868"/>
          <a:ext cx="286975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해당 후기의 내용을 보임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016" y="1747840"/>
            <a:ext cx="2708672" cy="4581525"/>
          </a:xfrm>
          <a:prstGeom prst="rect">
            <a:avLst/>
          </a:prstGeom>
        </p:spPr>
      </p:pic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8193244" y="3326593"/>
          <a:ext cx="2503093" cy="5943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03093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kb_user_m_semiZoneCommReg</a:t>
                      </a:r>
                      <a:endParaRPr lang="en-US" altLang="ko-KR" sz="12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06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3600" b="0"/>
              <a:t>[</a:t>
            </a:r>
            <a:r>
              <a:rPr lang="ko-KR" altLang="en-US" sz="3600" b="0"/>
              <a:t>화면설계</a:t>
            </a:r>
            <a:r>
              <a:rPr lang="en-US" altLang="ko-KR" sz="3600" b="0" smtClean="0"/>
              <a:t>] </a:t>
            </a:r>
            <a:r>
              <a:rPr lang="ko-KR" altLang="en-US" sz="3600" b="0" smtClean="0"/>
              <a:t>관리자 </a:t>
            </a:r>
            <a:r>
              <a:rPr lang="en-US" altLang="ko-KR" sz="3600" b="0" smtClean="0"/>
              <a:t>– </a:t>
            </a:r>
            <a:r>
              <a:rPr lang="ko-KR" altLang="en-US" sz="3600" b="0" smtClean="0"/>
              <a:t>웹 </a:t>
            </a:r>
            <a:r>
              <a:rPr lang="en-US" altLang="ko-KR" sz="3600" b="0" smtClean="0"/>
              <a:t>- </a:t>
            </a:r>
            <a:r>
              <a:rPr lang="ko-KR" altLang="en-US" sz="3600" b="0" smtClean="0"/>
              <a:t>캐러셀 </a:t>
            </a:r>
            <a:r>
              <a:rPr lang="ko-KR" altLang="en-US" sz="3600" b="0"/>
              <a:t>배너 관리</a:t>
            </a:r>
          </a:p>
        </p:txBody>
      </p:sp>
      <p:graphicFrame>
        <p:nvGraphicFramePr>
          <p:cNvPr id="7" name="Google Shape;169;g7c553259d1_0_81"/>
          <p:cNvGraphicFramePr/>
          <p:nvPr>
            <p:extLst/>
          </p:nvPr>
        </p:nvGraphicFramePr>
        <p:xfrm>
          <a:off x="8164212" y="3896124"/>
          <a:ext cx="2869750" cy="65911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2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3" marR="74303" marT="37152" marB="37152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3" marR="74303" marT="37152" marB="37152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406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200" dirty="0"/>
                        <a:t>1</a:t>
                      </a:r>
                      <a:endParaRPr sz="1200" dirty="0"/>
                    </a:p>
                  </a:txBody>
                  <a:tcPr marL="74303" marR="74303" marT="37152" marB="37152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i="0" u="none" strike="noStrike" cap="none" noProof="0" dirty="0" smtClean="0">
                          <a:latin typeface="맑은 고딕"/>
                        </a:rPr>
                        <a:t>클릭하여 위아래로 순서 변경 가능</a:t>
                      </a:r>
                      <a:endParaRPr altLang="en-US" sz="1200" b="0" i="0" u="none" strike="noStrike" cap="none" noProof="0" dirty="0">
                        <a:latin typeface="맑은 고딕"/>
                      </a:endParaRPr>
                    </a:p>
                  </a:txBody>
                  <a:tcPr marL="74303" marR="74303" marT="37152" marB="37152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Google Shape;168;g7c553259d1_0_81"/>
          <p:cNvSpPr/>
          <p:nvPr/>
        </p:nvSpPr>
        <p:spPr>
          <a:xfrm>
            <a:off x="1271338" y="1676409"/>
            <a:ext cx="6526163" cy="4346794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219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66514" y="1819503"/>
            <a:ext cx="6528045" cy="3174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3" dirty="0" err="1">
                <a:solidFill>
                  <a:schemeClr val="tx1"/>
                </a:solidFill>
              </a:rPr>
              <a:t>캐러셀</a:t>
            </a:r>
            <a:r>
              <a:rPr lang="ko-KR" altLang="en-US" sz="1463" dirty="0">
                <a:solidFill>
                  <a:schemeClr val="tx1"/>
                </a:solidFill>
              </a:rPr>
              <a:t> 배너 관리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258004" y="2162656"/>
            <a:ext cx="6528045" cy="2498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63" b="1" dirty="0" err="1">
                <a:solidFill>
                  <a:schemeClr val="tx1"/>
                </a:solidFill>
              </a:rPr>
              <a:t>등록날짜</a:t>
            </a:r>
            <a:r>
              <a:rPr lang="en-US" altLang="ko-KR" sz="1463" b="1" dirty="0">
                <a:solidFill>
                  <a:schemeClr val="tx1"/>
                </a:solidFill>
              </a:rPr>
              <a:t>	</a:t>
            </a:r>
            <a:r>
              <a:rPr lang="ko-KR" altLang="en-US" sz="1463" b="1" dirty="0">
                <a:solidFill>
                  <a:schemeClr val="tx1"/>
                </a:solidFill>
              </a:rPr>
              <a:t>순서</a:t>
            </a:r>
            <a:r>
              <a:rPr lang="en-US" altLang="ko-KR" sz="1463" b="1" dirty="0">
                <a:solidFill>
                  <a:schemeClr val="tx1"/>
                </a:solidFill>
              </a:rPr>
              <a:t>	</a:t>
            </a:r>
            <a:r>
              <a:rPr lang="ko-KR" altLang="en-US" sz="1463" b="1" dirty="0">
                <a:solidFill>
                  <a:schemeClr val="tx1"/>
                </a:solidFill>
              </a:rPr>
              <a:t>이미지</a:t>
            </a:r>
            <a:r>
              <a:rPr lang="en-US" altLang="ko-KR" sz="1463" b="1" dirty="0">
                <a:solidFill>
                  <a:schemeClr val="tx1"/>
                </a:solidFill>
              </a:rPr>
              <a:t>		</a:t>
            </a:r>
            <a:r>
              <a:rPr lang="ko-KR" altLang="en-US" sz="1463" b="1" dirty="0">
                <a:solidFill>
                  <a:schemeClr val="tx1"/>
                </a:solidFill>
              </a:rPr>
              <a:t>링크 주소</a:t>
            </a:r>
            <a:r>
              <a:rPr lang="en-US" altLang="ko-KR" sz="1463" b="1" dirty="0">
                <a:solidFill>
                  <a:schemeClr val="tx1"/>
                </a:solidFill>
              </a:rPr>
              <a:t>	    </a:t>
            </a:r>
            <a:r>
              <a:rPr lang="ko-KR" altLang="en-US" sz="1463" b="1" dirty="0">
                <a:solidFill>
                  <a:schemeClr val="tx1"/>
                </a:solidFill>
              </a:rPr>
              <a:t>삭제  이동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1263632" y="2436017"/>
            <a:ext cx="6526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267571" y="4792894"/>
            <a:ext cx="6526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264195" y="2714623"/>
            <a:ext cx="6526163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270386" y="2993229"/>
            <a:ext cx="6526163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270386" y="3284218"/>
            <a:ext cx="6526163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264196" y="2459836"/>
            <a:ext cx="6528045" cy="2498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2020-02-01	1	banner1.jpg	www.naver.com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58004" y="2732251"/>
            <a:ext cx="6528045" cy="2498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2020-02-03	2	banner2.jpg	www.yahoo.co.kr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264196" y="3010857"/>
            <a:ext cx="6528045" cy="2498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2020-02-03	3	banner3.jpg	www.google.com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275239" y="3886291"/>
            <a:ext cx="6528045" cy="2498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2020-02-17	6	banner7.jpg	www.coffebean.co.kr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264758" y="4152510"/>
            <a:ext cx="6526163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261817" y="3301370"/>
            <a:ext cx="6528045" cy="2498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2020-02-15	4	banner5.jpg	www.starbucks.co.kr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251336" y="3567589"/>
            <a:ext cx="6526163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276104" y="3594263"/>
            <a:ext cx="6528045" cy="2498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2020-02-17	5	banner6.jpg	</a:t>
            </a:r>
            <a:r>
              <a:rPr lang="en-US" altLang="ko-KR" sz="1300" dirty="0">
                <a:solidFill>
                  <a:schemeClr val="tx1"/>
                </a:solidFill>
                <a:hlinkClick r:id="rId2"/>
              </a:rPr>
              <a:t>www.tomntoms</a:t>
            </a:r>
            <a:r>
              <a:rPr lang="en-US" altLang="ko-KR" sz="1300" dirty="0">
                <a:solidFill>
                  <a:schemeClr val="tx1"/>
                </a:solidFill>
              </a:rPr>
              <a:t>.co.kr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1265623" y="3860481"/>
            <a:ext cx="6526163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280870" y="4178969"/>
            <a:ext cx="6528045" cy="2498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2020-02-18	7	banner8.jpg	www.davinci.co.kr	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1270389" y="4445188"/>
            <a:ext cx="6526163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275243" y="4471646"/>
            <a:ext cx="6528045" cy="2498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2020-02-13	8	banner4.jpg	www.hollys.com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7384017" y="2517641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382112" y="2587346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385836" y="2650558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384018" y="2793433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382114" y="2863138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385837" y="2926350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378388" y="3080483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376484" y="3150188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380208" y="3213400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382112" y="3367530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380208" y="3437236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383931" y="3500447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380293" y="3665836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378388" y="3735541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382112" y="3798753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397180" y="3947256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395275" y="4016962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398999" y="4080173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408438" y="4234305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406533" y="4304011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7410257" y="4367222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7408438" y="4549496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7406533" y="4619201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7410257" y="4682413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6698240" y="2472136"/>
            <a:ext cx="545956" cy="22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6709496" y="2747929"/>
            <a:ext cx="545956" cy="22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6703870" y="3029352"/>
            <a:ext cx="545956" cy="22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6703870" y="3316400"/>
            <a:ext cx="545956" cy="22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6720757" y="3603449"/>
            <a:ext cx="545956" cy="22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6726385" y="3896124"/>
            <a:ext cx="545956" cy="22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6732014" y="4183174"/>
            <a:ext cx="545956" cy="22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737643" y="4492737"/>
            <a:ext cx="545956" cy="22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2412947" y="4988069"/>
            <a:ext cx="908244" cy="77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3" dirty="0">
                <a:solidFill>
                  <a:schemeClr val="tx1"/>
                </a:solidFill>
              </a:rPr>
              <a:t>등록하기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3399287" y="4982090"/>
            <a:ext cx="1126388" cy="779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3" dirty="0">
                <a:solidFill>
                  <a:schemeClr val="tx1"/>
                </a:solidFill>
              </a:rPr>
              <a:t>이미지를 등록하세요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4600758" y="4982440"/>
            <a:ext cx="2108739" cy="779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3" dirty="0">
                <a:solidFill>
                  <a:schemeClr val="tx1"/>
                </a:solidFill>
              </a:rPr>
              <a:t>링크 주소 입력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6800725" y="5207593"/>
            <a:ext cx="927895" cy="355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3" dirty="0" err="1">
                <a:solidFill>
                  <a:schemeClr val="tx1"/>
                </a:solidFill>
              </a:rPr>
              <a:t>등록버튼</a:t>
            </a:r>
            <a:endParaRPr lang="ko-KR" altLang="en-US" sz="1463" dirty="0">
              <a:solidFill>
                <a:schemeClr val="tx1"/>
              </a:solidFill>
            </a:endParaRPr>
          </a:p>
        </p:txBody>
      </p:sp>
      <p:sp>
        <p:nvSpPr>
          <p:cNvPr id="68" name="Google Shape;173;g7c553259d1_0_81"/>
          <p:cNvSpPr/>
          <p:nvPr/>
        </p:nvSpPr>
        <p:spPr>
          <a:xfrm>
            <a:off x="7164313" y="2321001"/>
            <a:ext cx="245944" cy="2637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sz="1463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463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/>
          </p:nvPr>
        </p:nvGraphicFramePr>
        <p:xfrm>
          <a:off x="8164212" y="3019210"/>
          <a:ext cx="2230842" cy="5943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30842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strike="noStrike" cap="none" smtClean="0">
                          <a:solidFill>
                            <a:schemeClr val="dk1"/>
                          </a:solidFill>
                        </a:rPr>
                        <a:t>kb_admin_carousel</a:t>
                      </a: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080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4000" b="0"/>
              <a:t>[</a:t>
            </a:r>
            <a:r>
              <a:rPr lang="ko-KR" altLang="en-US" sz="4000" b="0"/>
              <a:t>화면설계</a:t>
            </a:r>
            <a:r>
              <a:rPr lang="en-US" altLang="ko-KR" sz="4000" b="0" smtClean="0"/>
              <a:t>] </a:t>
            </a:r>
            <a:r>
              <a:rPr lang="ko-KR" altLang="en-US" sz="4000" b="0" smtClean="0"/>
              <a:t>관리자</a:t>
            </a:r>
            <a:r>
              <a:rPr lang="en-US" altLang="ko-KR" sz="4000" b="0" smtClean="0"/>
              <a:t>- </a:t>
            </a:r>
            <a:r>
              <a:rPr lang="ko-KR" altLang="en-US" sz="4000" b="0" smtClean="0"/>
              <a:t>웹 </a:t>
            </a:r>
            <a:r>
              <a:rPr lang="en-US" altLang="ko-KR" sz="4000" b="0" smtClean="0"/>
              <a:t>- </a:t>
            </a:r>
            <a:r>
              <a:rPr lang="ko-KR" altLang="en-US" sz="4000" b="0" smtClean="0"/>
              <a:t>회원정보관리</a:t>
            </a:r>
            <a:endParaRPr lang="ko-KR" altLang="en-US" sz="4000" b="0"/>
          </a:p>
        </p:txBody>
      </p:sp>
      <p:sp>
        <p:nvSpPr>
          <p:cNvPr id="70" name="Google Shape;168;g7c553259d1_0_81"/>
          <p:cNvSpPr/>
          <p:nvPr/>
        </p:nvSpPr>
        <p:spPr>
          <a:xfrm>
            <a:off x="1337677" y="128996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1" name="Google Shape;169;g7c553259d1_0_81"/>
          <p:cNvGraphicFramePr/>
          <p:nvPr>
            <p:extLst/>
          </p:nvPr>
        </p:nvGraphicFramePr>
        <p:xfrm>
          <a:off x="8213590" y="3497703"/>
          <a:ext cx="2869750" cy="24827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수정 버튼 누르면 임시 비밀번호를 등록할 수 있게 함</a:t>
                      </a:r>
                      <a:r>
                        <a:rPr lang="en-US" altLang="ko-KR" sz="1500" b="0" u="none" strike="noStrike" cap="none" baseline="0" smtClean="0">
                          <a:solidFill>
                            <a:schemeClr val="dk1"/>
                          </a:solidFill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상태 </a:t>
                      </a:r>
                      <a:r>
                        <a:rPr lang="en-US" altLang="ko-KR" sz="1500" b="0" u="none" strike="noStrike" cap="none" baseline="0" smtClean="0">
                          <a:solidFill>
                            <a:schemeClr val="dk1"/>
                          </a:solidFill>
                        </a:rPr>
                        <a:t>Select </a:t>
                      </a: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박스를 수정하게 되면 변경되는 즉시 적용이 됨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smtClean="0"/>
                        <a:t>2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72" name="그림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940" y="2165584"/>
            <a:ext cx="5069086" cy="3105150"/>
          </a:xfrm>
          <a:prstGeom prst="rect">
            <a:avLst/>
          </a:prstGeom>
        </p:spPr>
      </p:pic>
      <p:sp>
        <p:nvSpPr>
          <p:cNvPr id="73" name="Google Shape;173;g7c553259d1_0_81"/>
          <p:cNvSpPr/>
          <p:nvPr/>
        </p:nvSpPr>
        <p:spPr>
          <a:xfrm>
            <a:off x="2890120" y="2254747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4" name="표 73"/>
          <p:cNvGraphicFramePr>
            <a:graphicFrameLocks noGrp="1"/>
          </p:cNvGraphicFramePr>
          <p:nvPr>
            <p:extLst/>
          </p:nvPr>
        </p:nvGraphicFramePr>
        <p:xfrm>
          <a:off x="8213590" y="2490015"/>
          <a:ext cx="2230842" cy="624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30842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u="none" strike="noStrike" cap="none" smtClean="0">
                          <a:solidFill>
                            <a:schemeClr val="dk1"/>
                          </a:solidFill>
                        </a:rPr>
                        <a:t>kb_admin_member</a:t>
                      </a: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681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4000" b="0"/>
              <a:t>[</a:t>
            </a:r>
            <a:r>
              <a:rPr lang="ko-KR" altLang="en-US" sz="4000" b="0"/>
              <a:t>화면설계</a:t>
            </a:r>
            <a:r>
              <a:rPr lang="en-US" altLang="ko-KR" sz="4000" b="0"/>
              <a:t>] </a:t>
            </a:r>
            <a:r>
              <a:rPr lang="ko-KR" altLang="en-US" sz="4000" b="0" smtClean="0"/>
              <a:t>관리자 </a:t>
            </a:r>
            <a:r>
              <a:rPr lang="en-US" altLang="ko-KR" sz="4000" b="0" smtClean="0"/>
              <a:t>– </a:t>
            </a:r>
            <a:r>
              <a:rPr lang="ko-KR" altLang="en-US" sz="4000" b="0" smtClean="0"/>
              <a:t>웹 </a:t>
            </a:r>
            <a:r>
              <a:rPr lang="en-US" altLang="ko-KR" sz="4000" b="0" smtClean="0"/>
              <a:t>- </a:t>
            </a:r>
            <a:r>
              <a:rPr lang="ko-KR" altLang="en-US" sz="4000" b="0" smtClean="0"/>
              <a:t>세미나존 </a:t>
            </a:r>
            <a:r>
              <a:rPr lang="ko-KR" altLang="en-US" sz="4000" b="0"/>
              <a:t>관리</a:t>
            </a:r>
          </a:p>
        </p:txBody>
      </p:sp>
      <p:sp>
        <p:nvSpPr>
          <p:cNvPr id="8" name="Google Shape;168;g7c553259d1_0_81"/>
          <p:cNvSpPr/>
          <p:nvPr/>
        </p:nvSpPr>
        <p:spPr>
          <a:xfrm>
            <a:off x="1337677" y="128996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169;g7c553259d1_0_81"/>
          <p:cNvGraphicFramePr/>
          <p:nvPr>
            <p:extLst/>
          </p:nvPr>
        </p:nvGraphicFramePr>
        <p:xfrm>
          <a:off x="8073596" y="4110060"/>
          <a:ext cx="286975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해당 세미나존 목록을 보임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997" y="2400323"/>
            <a:ext cx="5076825" cy="3419475"/>
          </a:xfrm>
          <a:prstGeom prst="rect">
            <a:avLst/>
          </a:prstGeom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8073596" y="3140805"/>
          <a:ext cx="2230842" cy="624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30842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u="none" strike="noStrike" cap="none" smtClean="0">
                          <a:solidFill>
                            <a:schemeClr val="dk1"/>
                          </a:solidFill>
                        </a:rPr>
                        <a:t>kb_admin_semiZone</a:t>
                      </a: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580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3200" b="0"/>
              <a:t>[</a:t>
            </a:r>
            <a:r>
              <a:rPr lang="ko-KR" altLang="en-US" sz="3200" b="0"/>
              <a:t>화면설계</a:t>
            </a:r>
            <a:r>
              <a:rPr lang="en-US" altLang="ko-KR" sz="3200" b="0"/>
              <a:t>] </a:t>
            </a:r>
            <a:r>
              <a:rPr lang="ko-KR" altLang="en-US" sz="3200" b="0" smtClean="0"/>
              <a:t>관리자 </a:t>
            </a:r>
            <a:r>
              <a:rPr lang="en-US" altLang="ko-KR" sz="3200" b="0" smtClean="0"/>
              <a:t>–</a:t>
            </a:r>
            <a:r>
              <a:rPr lang="ko-KR" altLang="en-US" sz="3200" b="0" smtClean="0"/>
              <a:t>웹 </a:t>
            </a:r>
            <a:r>
              <a:rPr lang="en-US" altLang="ko-KR" sz="3200" b="0" smtClean="0"/>
              <a:t>- </a:t>
            </a:r>
            <a:r>
              <a:rPr lang="ko-KR" altLang="en-US" sz="3200" b="0" smtClean="0"/>
              <a:t>세미나존 </a:t>
            </a:r>
            <a:r>
              <a:rPr lang="ko-KR" altLang="en-US" sz="3200" b="0"/>
              <a:t>등록 및 수정</a:t>
            </a:r>
          </a:p>
        </p:txBody>
      </p:sp>
      <p:sp>
        <p:nvSpPr>
          <p:cNvPr id="7" name="Google Shape;168;g7c553259d1_0_81"/>
          <p:cNvSpPr/>
          <p:nvPr/>
        </p:nvSpPr>
        <p:spPr>
          <a:xfrm>
            <a:off x="1337677" y="128996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" name="Google Shape;169;g7c553259d1_0_81"/>
          <p:cNvGraphicFramePr/>
          <p:nvPr>
            <p:extLst/>
          </p:nvPr>
        </p:nvGraphicFramePr>
        <p:xfrm>
          <a:off x="8271304" y="2723522"/>
          <a:ext cx="2869750" cy="24827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이미지 등록을 하게 되면 해당 이미지가 미리보기가 가능함</a:t>
                      </a:r>
                      <a:r>
                        <a:rPr lang="en-US" altLang="ko-KR" sz="1500" b="0" u="none" strike="noStrike" cap="none" baseline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그리고 업데이트 하게 되면 등록날짜는 최근 등록날짜로 변경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522" y="1386306"/>
            <a:ext cx="5503100" cy="4887837"/>
          </a:xfrm>
          <a:prstGeom prst="rect">
            <a:avLst/>
          </a:prstGeom>
        </p:spPr>
      </p:pic>
      <p:sp>
        <p:nvSpPr>
          <p:cNvPr id="14" name="Google Shape;173;g7c553259d1_0_81"/>
          <p:cNvSpPr/>
          <p:nvPr/>
        </p:nvSpPr>
        <p:spPr>
          <a:xfrm>
            <a:off x="2451740" y="164212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8271304" y="1654293"/>
          <a:ext cx="2230842" cy="624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30842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u="none" strike="noStrike" cap="none" smtClean="0">
                          <a:solidFill>
                            <a:schemeClr val="dk1"/>
                          </a:solidFill>
                        </a:rPr>
                        <a:t>kb_admin_semiZoneUpt</a:t>
                      </a: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32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en-US" altLang="ko-KR" sz="3600" b="0" smtClean="0"/>
              <a:t>[</a:t>
            </a:r>
            <a:r>
              <a:rPr lang="ko-KR" altLang="en-US" sz="3600" b="0" smtClean="0"/>
              <a:t>화면설계</a:t>
            </a:r>
            <a:r>
              <a:rPr lang="en-US" altLang="ko-KR" sz="3600" b="0" smtClean="0"/>
              <a:t>] </a:t>
            </a:r>
            <a:r>
              <a:rPr lang="ko-KR" altLang="en-US" sz="3600" b="0" smtClean="0"/>
              <a:t>사용자 </a:t>
            </a:r>
            <a:r>
              <a:rPr lang="en-US" altLang="ko-KR" sz="3600" b="0" smtClean="0"/>
              <a:t>– </a:t>
            </a:r>
            <a:r>
              <a:rPr lang="ko-KR" altLang="en-US" sz="3600" b="0" smtClean="0"/>
              <a:t>웹 </a:t>
            </a:r>
            <a:r>
              <a:rPr lang="en-US" altLang="ko-KR" sz="3600" b="0" smtClean="0"/>
              <a:t>- </a:t>
            </a:r>
            <a:r>
              <a:rPr lang="ko-KR" altLang="en-US" sz="3600" b="0" smtClean="0"/>
              <a:t>메인페이지</a:t>
            </a:r>
            <a:r>
              <a:rPr lang="ko-KR" altLang="en-US" sz="2000" b="0" smtClean="0"/>
              <a:t> </a:t>
            </a:r>
            <a:r>
              <a:rPr lang="en-US" altLang="ko-KR" sz="2800" b="0"/>
              <a:t>-  </a:t>
            </a:r>
            <a:r>
              <a:rPr lang="ko-KR" altLang="en-US" sz="2800" b="0"/>
              <a:t>컨텐츠</a:t>
            </a:r>
            <a:endParaRPr lang="ko-KR" altLang="en-US" sz="2800" b="0" dirty="0"/>
          </a:p>
        </p:txBody>
      </p:sp>
      <p:sp>
        <p:nvSpPr>
          <p:cNvPr id="12" name="Google Shape;164;g7c553259d1_0_81"/>
          <p:cNvSpPr/>
          <p:nvPr/>
        </p:nvSpPr>
        <p:spPr>
          <a:xfrm>
            <a:off x="3875393" y="5954997"/>
            <a:ext cx="2789963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8;g7c553259d1_0_81"/>
          <p:cNvSpPr/>
          <p:nvPr/>
        </p:nvSpPr>
        <p:spPr>
          <a:xfrm>
            <a:off x="612312" y="150810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" name="Google Shape;169;g7c553259d1_0_81"/>
          <p:cNvGraphicFramePr/>
          <p:nvPr>
            <p:extLst/>
          </p:nvPr>
        </p:nvGraphicFramePr>
        <p:xfrm>
          <a:off x="8397333" y="2166695"/>
          <a:ext cx="2869750" cy="453579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43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5831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 헤더 페이지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로고와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검색창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알림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메뉴바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구현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895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마다의 특징을 설명해주는 페이지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878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세미나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 수가 가장 많은 순서대로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세미나가 노출이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684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메인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Footer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페이지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회사 정보를 나타냄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878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인기 많은 세미나 홍보 이미지를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배너로 노출 시킴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94" y="3700437"/>
            <a:ext cx="6466381" cy="1512598"/>
          </a:xfrm>
          <a:prstGeom prst="rect">
            <a:avLst/>
          </a:prstGeom>
        </p:spPr>
      </p:pic>
      <p:sp>
        <p:nvSpPr>
          <p:cNvPr id="19" name="Google Shape;174;g7c553259d1_0_81"/>
          <p:cNvSpPr/>
          <p:nvPr/>
        </p:nvSpPr>
        <p:spPr>
          <a:xfrm>
            <a:off x="817381" y="4030357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41" y="5358008"/>
            <a:ext cx="6466381" cy="1293624"/>
          </a:xfrm>
          <a:prstGeom prst="rect">
            <a:avLst/>
          </a:prstGeom>
        </p:spPr>
      </p:pic>
      <p:sp>
        <p:nvSpPr>
          <p:cNvPr id="21" name="Google Shape;196;g7c553259d1_0_81"/>
          <p:cNvSpPr/>
          <p:nvPr/>
        </p:nvSpPr>
        <p:spPr>
          <a:xfrm>
            <a:off x="868595" y="5548617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68595" y="1936943"/>
            <a:ext cx="6008538" cy="158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캐러셀 배너</a:t>
            </a:r>
          </a:p>
        </p:txBody>
      </p:sp>
      <p:sp>
        <p:nvSpPr>
          <p:cNvPr id="23" name="Google Shape;207;g7c553259d1_0_81"/>
          <p:cNvSpPr/>
          <p:nvPr/>
        </p:nvSpPr>
        <p:spPr>
          <a:xfrm>
            <a:off x="1002618" y="2037328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8397333" y="1397228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kb_user_w_main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971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 smtClean="0"/>
              <a:t>화면구현</a:t>
            </a:r>
            <a:r>
              <a:rPr lang="en-US" altLang="ko-KR" sz="2800" b="0" smtClean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/>
              <a:t>- </a:t>
            </a:r>
            <a:r>
              <a:rPr lang="ko-KR" altLang="en-US" sz="2800" b="0"/>
              <a:t>메인페이지</a:t>
            </a:r>
            <a:r>
              <a:rPr lang="ko-KR" altLang="en-US" sz="1600" b="0"/>
              <a:t> </a:t>
            </a:r>
            <a:r>
              <a:rPr lang="en-US" altLang="ko-KR" sz="2000" b="0"/>
              <a:t>-  </a:t>
            </a:r>
            <a:r>
              <a:rPr lang="ko-KR" altLang="en-US" sz="2000" b="0"/>
              <a:t>컨텐츠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629" y="1683588"/>
            <a:ext cx="4691054" cy="18438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461" y="5785427"/>
            <a:ext cx="4825056" cy="457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3629" y="3780138"/>
            <a:ext cx="4771888" cy="1752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478071"/>
            <a:ext cx="7039627" cy="506677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873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en-US" altLang="ko-KR" sz="3600" b="0" smtClean="0"/>
              <a:t>[</a:t>
            </a:r>
            <a:r>
              <a:rPr lang="ko-KR" altLang="en-US" sz="3600" b="0" smtClean="0"/>
              <a:t>화면설계</a:t>
            </a:r>
            <a:r>
              <a:rPr lang="en-US" altLang="ko-KR" sz="3600" b="0" smtClean="0"/>
              <a:t>] </a:t>
            </a:r>
            <a:r>
              <a:rPr lang="ko-KR" altLang="en-US" sz="3600" b="0" smtClean="0"/>
              <a:t>사용자 </a:t>
            </a:r>
            <a:r>
              <a:rPr lang="en-US" altLang="ko-KR" sz="3600" b="0" smtClean="0"/>
              <a:t>– </a:t>
            </a:r>
            <a:r>
              <a:rPr lang="ko-KR" altLang="en-US" sz="3600" b="0" smtClean="0"/>
              <a:t>웹 </a:t>
            </a:r>
            <a:r>
              <a:rPr lang="en-US" altLang="ko-KR" sz="3600" b="0" smtClean="0"/>
              <a:t>-  </a:t>
            </a:r>
            <a:r>
              <a:rPr lang="ko-KR" altLang="en-US" sz="3600" b="0" smtClean="0"/>
              <a:t>메인페이지</a:t>
            </a:r>
            <a:r>
              <a:rPr lang="ko-KR" altLang="en-US" sz="2000" b="0" smtClean="0"/>
              <a:t> </a:t>
            </a:r>
            <a:r>
              <a:rPr lang="en-US" altLang="ko-KR" sz="2800" b="0"/>
              <a:t>-  </a:t>
            </a:r>
            <a:r>
              <a:rPr lang="en-US" altLang="ko-KR" sz="2800" b="0" smtClean="0"/>
              <a:t>Footer</a:t>
            </a:r>
            <a:endParaRPr lang="ko-KR" altLang="en-US" sz="2800" b="0" dirty="0"/>
          </a:p>
        </p:txBody>
      </p:sp>
      <p:sp>
        <p:nvSpPr>
          <p:cNvPr id="15" name="Google Shape;168;g7c553259d1_0_81"/>
          <p:cNvSpPr/>
          <p:nvPr/>
        </p:nvSpPr>
        <p:spPr>
          <a:xfrm>
            <a:off x="884161" y="1436721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Google Shape;169;g7c553259d1_0_81"/>
          <p:cNvGraphicFramePr/>
          <p:nvPr>
            <p:extLst/>
          </p:nvPr>
        </p:nvGraphicFramePr>
        <p:xfrm>
          <a:off x="8452537" y="2161333"/>
          <a:ext cx="2869750" cy="4612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 헤더 페이지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로고와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검색창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알림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메뉴바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구현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메인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Footer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페이지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회사 정보를 나타냄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마다의 특징을 설명해주는 페이지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세미나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 수가 가장 많은 순서대로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세미나가 노출이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인기 많은 세미나 홍보 이미지를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배너로 노출 시킴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7" name="Google Shape;207;g7c553259d1_0_81"/>
          <p:cNvSpPr/>
          <p:nvPr/>
        </p:nvSpPr>
        <p:spPr>
          <a:xfrm>
            <a:off x="1379955" y="1722368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820" y="2254423"/>
            <a:ext cx="6246845" cy="1587572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/>
          </p:nvPr>
        </p:nvGraphicFramePr>
        <p:xfrm>
          <a:off x="8452537" y="1436721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kb_user_w_main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099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 smtClean="0"/>
              <a:t>화면구현</a:t>
            </a:r>
            <a:r>
              <a:rPr lang="en-US" altLang="ko-KR" sz="2800" b="0" smtClean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/>
              <a:t>-  </a:t>
            </a:r>
            <a:r>
              <a:rPr lang="ko-KR" altLang="en-US" sz="2800" b="0"/>
              <a:t>메인페이지</a:t>
            </a:r>
            <a:r>
              <a:rPr lang="ko-KR" altLang="en-US" sz="1600" b="0"/>
              <a:t> </a:t>
            </a:r>
            <a:r>
              <a:rPr lang="en-US" altLang="ko-KR" sz="2000" b="0"/>
              <a:t>-  Footer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7892"/>
            <a:ext cx="12192000" cy="3450826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483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en-US" altLang="ko-KR" sz="4000" b="0" smtClean="0"/>
              <a:t>[</a:t>
            </a:r>
            <a:r>
              <a:rPr lang="ko-KR" altLang="en-US" sz="4000" b="0" smtClean="0"/>
              <a:t>화면설계</a:t>
            </a:r>
            <a:r>
              <a:rPr lang="en-US" altLang="ko-KR" sz="4000" b="0" smtClean="0"/>
              <a:t>] </a:t>
            </a:r>
            <a:r>
              <a:rPr lang="ko-KR" altLang="en-US" sz="4000" b="0" smtClean="0"/>
              <a:t>사용자 </a:t>
            </a:r>
            <a:r>
              <a:rPr lang="en-US" altLang="ko-KR" sz="4000" b="0" smtClean="0"/>
              <a:t>– </a:t>
            </a:r>
            <a:r>
              <a:rPr lang="ko-KR" altLang="en-US" sz="4000" b="0" smtClean="0"/>
              <a:t>웹 </a:t>
            </a:r>
            <a:r>
              <a:rPr lang="en-US" altLang="ko-KR" sz="4000" b="0" smtClean="0"/>
              <a:t>- </a:t>
            </a:r>
            <a:r>
              <a:rPr lang="ko-KR" altLang="en-US" sz="4000" b="0" smtClean="0"/>
              <a:t>로그인 </a:t>
            </a:r>
            <a:r>
              <a:rPr lang="ko-KR" altLang="en-US" sz="4000" b="0"/>
              <a:t>페이지</a:t>
            </a:r>
            <a:r>
              <a:rPr lang="ko-KR" altLang="en-US" sz="2400" b="0"/>
              <a:t> </a:t>
            </a:r>
            <a:endParaRPr lang="ko-KR" altLang="en-US" sz="2400" b="0" dirty="0"/>
          </a:p>
        </p:txBody>
      </p:sp>
      <p:sp>
        <p:nvSpPr>
          <p:cNvPr id="8" name="Google Shape;168;g7c553259d1_0_81"/>
          <p:cNvSpPr/>
          <p:nvPr/>
        </p:nvSpPr>
        <p:spPr>
          <a:xfrm>
            <a:off x="834733" y="1556950"/>
            <a:ext cx="6526163" cy="50154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169;g7c553259d1_0_81"/>
          <p:cNvGraphicFramePr/>
          <p:nvPr>
            <p:extLst/>
          </p:nvPr>
        </p:nvGraphicFramePr>
        <p:xfrm>
          <a:off x="7738751" y="3328889"/>
          <a:ext cx="2869750" cy="263334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388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715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비밀번호를 확인하여 로그인 여부를 정함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성송하면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메인페이지로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이동</a:t>
                      </a:r>
                      <a:r>
                        <a:rPr lang="ko-KR" altLang="en-US" sz="1500" b="0" u="none" strike="noStrike" cap="none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실패하면 실패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팝업창이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뜨게 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네이버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카카오로 따로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64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727" y="1727989"/>
            <a:ext cx="6102172" cy="4234245"/>
          </a:xfrm>
          <a:prstGeom prst="rect">
            <a:avLst/>
          </a:prstGeom>
        </p:spPr>
      </p:pic>
      <p:sp>
        <p:nvSpPr>
          <p:cNvPr id="11" name="Google Shape;173;g7c553259d1_0_81"/>
          <p:cNvSpPr/>
          <p:nvPr/>
        </p:nvSpPr>
        <p:spPr>
          <a:xfrm>
            <a:off x="1278877" y="1638984"/>
            <a:ext cx="245944" cy="3043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7802724" y="2415875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3000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000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kb_user_w_login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29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 smtClean="0"/>
              <a:t>화면구현</a:t>
            </a:r>
            <a:r>
              <a:rPr lang="en-US" altLang="ko-KR" sz="2800" b="0" smtClean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/>
              <a:t>- </a:t>
            </a:r>
            <a:r>
              <a:rPr lang="ko-KR" altLang="en-US" sz="2800" b="0"/>
              <a:t>로그인 페이지</a:t>
            </a:r>
            <a:r>
              <a:rPr lang="ko-KR" altLang="en-US" sz="1600" b="0"/>
              <a:t> 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02" y="1516465"/>
            <a:ext cx="5296479" cy="481019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416" y="1593892"/>
            <a:ext cx="5421655" cy="276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1416" y="2015697"/>
            <a:ext cx="5421655" cy="12547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4146" y="3416003"/>
            <a:ext cx="5558925" cy="27701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18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3349</TotalTime>
  <Words>820</Words>
  <Application>Microsoft Office PowerPoint</Application>
  <PresentationFormat>와이드스크린</PresentationFormat>
  <Paragraphs>223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1" baseType="lpstr">
      <vt:lpstr>맑은 고딕</vt:lpstr>
      <vt:lpstr>맑은 고딕</vt:lpstr>
      <vt:lpstr>Arial</vt:lpstr>
      <vt:lpstr>Office 테마</vt:lpstr>
      <vt:lpstr>화면 설계서!!!!</vt:lpstr>
      <vt:lpstr>[화면설계] 사용자 – 웹 - 메인페이지 - HEADER</vt:lpstr>
      <vt:lpstr>[화면구현] 사용자 – 웹 - 메인페이지 - HEADER</vt:lpstr>
      <vt:lpstr>[화면설계] 사용자 – 웹 - 메인페이지 -  컨텐츠</vt:lpstr>
      <vt:lpstr>[화면구현] 사용자 – 웹 - 메인페이지 -  컨텐츠</vt:lpstr>
      <vt:lpstr>[화면설계] 사용자 – 웹 -  메인페이지 -  Footer</vt:lpstr>
      <vt:lpstr>[화면구현] 사용자 – 웹 -  메인페이지 -  Footer</vt:lpstr>
      <vt:lpstr>[화면설계] 사용자 – 웹 - 로그인 페이지 </vt:lpstr>
      <vt:lpstr>[화면구현] 사용자 – 웹 - 로그인 페이지 </vt:lpstr>
      <vt:lpstr>[화면구현] 사용자 – 웹 - 로그인 페이지 – 로그인 실패 </vt:lpstr>
      <vt:lpstr>[화면설계] 사용자 – 웹 – 아이디 찾기 </vt:lpstr>
      <vt:lpstr>[화면구현] 사용자 – 웹 – 아이디 찾기 </vt:lpstr>
      <vt:lpstr>[화면구현] 사용자 – 웹 – 아이디 찾기 - 결과 </vt:lpstr>
      <vt:lpstr>[화면설계] 사용자 – 웹 – 비밀번호 찾기 </vt:lpstr>
      <vt:lpstr>[화면구현] 사용자 – 웹 – 비밀번호 찾기 </vt:lpstr>
      <vt:lpstr>[화면설계] 사용자 – 웹 – 비밀번호 변경 </vt:lpstr>
      <vt:lpstr>[화면구현] 사용자 – 웹 – 비밀번호 변경 </vt:lpstr>
      <vt:lpstr>PowerPoint 프레젠테이션</vt:lpstr>
      <vt:lpstr>[화면구현] 사용자 – 웹 비밀번호 변경 완료</vt:lpstr>
      <vt:lpstr>[화면설계] 사용자 – 모바일 -메인페이지</vt:lpstr>
      <vt:lpstr>[화면구현] 사용자 – 모바일 -메인페이지</vt:lpstr>
      <vt:lpstr>[화면구현] 사용자 – 모바일 –메인페이지 - 메뉴</vt:lpstr>
      <vt:lpstr>[화면설계] 사용자 – 모바일 - 로그인 페이지 </vt:lpstr>
      <vt:lpstr>[화면구현] 사용자 – 모바일 - 로그인 페이지 </vt:lpstr>
      <vt:lpstr>[화면설계] 사용자 – 웹 - 세미나존 정보</vt:lpstr>
      <vt:lpstr>[화면구현] 사용자 – 웹 - 세미나존 정보</vt:lpstr>
      <vt:lpstr>[화면구현] 사용자 – 웹 – 세미나존 문의</vt:lpstr>
      <vt:lpstr>[화면구현] 사용자 – 웹 – 세미나존 문의 등록</vt:lpstr>
      <vt:lpstr>[화면설계]사용자 – 모바일 - 세미나존 정보</vt:lpstr>
      <vt:lpstr>[화면설계]사용자 – 웹 - 세미나존 후기 목록</vt:lpstr>
      <vt:lpstr>[화면설계] 사용자 – 웹 - 세미나존 후기 목록 -상세내용</vt:lpstr>
      <vt:lpstr>[화면설계] 사용자 – 모바일 - 세미나존 후기 목록</vt:lpstr>
      <vt:lpstr>[화면설계]사용자- 모바일 – 세미나존 후기 목록 - 상세내용 </vt:lpstr>
      <vt:lpstr>[화면설계] 관리자 – 웹 - 캐러셀 배너 관리</vt:lpstr>
      <vt:lpstr>[화면설계] 관리자- 웹 - 회원정보관리</vt:lpstr>
      <vt:lpstr>[화면설계] 관리자 – 웹 - 세미나존 관리</vt:lpstr>
      <vt:lpstr>[화면설계] 관리자 –웹 - 세미나존 등록 및 수정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508-10</cp:lastModifiedBy>
  <cp:revision>196</cp:revision>
  <dcterms:created xsi:type="dcterms:W3CDTF">2020-01-16T07:12:04Z</dcterms:created>
  <dcterms:modified xsi:type="dcterms:W3CDTF">2020-04-23T07:09:44Z</dcterms:modified>
</cp:coreProperties>
</file>