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3" r:id="rId22"/>
    <p:sldId id="384" r:id="rId23"/>
    <p:sldId id="344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6" r:id="rId39"/>
    <p:sldId id="367" r:id="rId40"/>
    <p:sldId id="377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spinner</a:t>
            </a:r>
            <a:r>
              <a:rPr lang="ko-KR" altLang="en-US" dirty="0" smtClean="0"/>
              <a:t>를 활용하여 회원가입 폼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Layout</a:t>
            </a:r>
            <a:r>
              <a:rPr lang="ko-KR" altLang="en-US" dirty="0" smtClean="0"/>
              <a:t>을 통한 회원가입 완료페이지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등록 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선택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인원수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참가비를 설정하여 등록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8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최소 </a:t>
            </a:r>
            <a:r>
              <a:rPr lang="en-US" altLang="ko-KR" dirty="0"/>
              <a:t>2</a:t>
            </a:r>
            <a:r>
              <a:rPr lang="ko-KR" altLang="en-US" dirty="0" smtClean="0"/>
              <a:t>시간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중복되지 않은 시간을 선택한 경우 선택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2497" y="4530289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등록 폼을 작성하는 시기에는 해당 시간이 비어있었지만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5665" y="4530289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해결 방안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단에서 등록 바로 이전에 예약하는 시간이 적합한지 추가적 검증이 필요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관리 흐름도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3909</Words>
  <Application>Microsoft Office PowerPoint</Application>
  <PresentationFormat>사용자 지정</PresentationFormat>
  <Paragraphs>1018</Paragraphs>
  <Slides>72</Slides>
  <Notes>63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161</cp:revision>
  <dcterms:created xsi:type="dcterms:W3CDTF">2020-04-02T06:13:26Z</dcterms:created>
  <dcterms:modified xsi:type="dcterms:W3CDTF">2020-04-23T07:37:30Z</dcterms:modified>
</cp:coreProperties>
</file>