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15477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4172060945"/>
              </p:ext>
            </p:extLst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92864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04815"/>
              </p:ext>
            </p:extLst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7770" y="245240"/>
            <a:ext cx="68659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88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475786523"/>
              </p:ext>
            </p:extLst>
          </p:nvPr>
        </p:nvGraphicFramePr>
        <p:xfrm>
          <a:off x="851792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05716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65941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97473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0938" y="245240"/>
            <a:ext cx="68996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2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54828" y="245240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11" y="1705232"/>
            <a:ext cx="9031416" cy="4694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2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045753" y="2020873"/>
            <a:ext cx="7365712" cy="3953207"/>
            <a:chOff x="1151435" y="1841987"/>
            <a:chExt cx="7365712" cy="395320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600" y="1841987"/>
              <a:ext cx="5732764" cy="3913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127" y="3459247"/>
              <a:ext cx="5964237" cy="257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828" y="4918894"/>
              <a:ext cx="6811963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4184066" y="2563601"/>
              <a:ext cx="3937686" cy="46131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u</a:t>
              </a:r>
              <a:r>
                <a:rPr lang="en-US" altLang="ko-KR" sz="1500" dirty="0" err="1" smtClean="0">
                  <a:solidFill>
                    <a:schemeClr val="tx1"/>
                  </a:solidFill>
                </a:rPr>
                <a:t>rl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로 세미나 코드 </a:t>
              </a:r>
              <a:r>
                <a:rPr lang="ko-KR" altLang="en-US" sz="1500" dirty="0" err="1" smtClean="0">
                  <a:solidFill>
                    <a:schemeClr val="tx1"/>
                  </a:solidFill>
                </a:rPr>
                <a:t>파라미터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 전</a:t>
              </a:r>
              <a:r>
                <a:rPr lang="ko-KR" altLang="en-US" sz="1500" dirty="0">
                  <a:solidFill>
                    <a:schemeClr val="tx1"/>
                  </a:solidFill>
                </a:rPr>
                <a:t>달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79461" y="3981355"/>
              <a:ext cx="3937686" cy="4613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500" dirty="0" smtClean="0">
                  <a:solidFill>
                    <a:schemeClr val="tx1"/>
                  </a:solidFill>
                </a:rPr>
                <a:t>Dao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와 연결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10144" y="3090825"/>
              <a:ext cx="1155383" cy="381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Controller : 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51435" y="4521699"/>
              <a:ext cx="1155383" cy="381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Service : 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4361547" y="2563602"/>
              <a:ext cx="0" cy="46131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4366385" y="3956776"/>
              <a:ext cx="0" cy="44374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354828" y="245240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161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5" y="4035812"/>
            <a:ext cx="11974513" cy="66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93271" y="2622156"/>
            <a:ext cx="7509031" cy="4613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P5SEMIBOOK</a:t>
            </a:r>
            <a:r>
              <a:rPr lang="ko-KR" altLang="en-US" sz="1500" dirty="0" smtClean="0">
                <a:solidFill>
                  <a:schemeClr val="tx1"/>
                </a:solidFill>
              </a:rPr>
              <a:t>과 </a:t>
            </a:r>
            <a:r>
              <a:rPr lang="en-US" altLang="ko-KR" sz="1500" dirty="0" smtClean="0">
                <a:solidFill>
                  <a:schemeClr val="tx1"/>
                </a:solidFill>
              </a:rPr>
              <a:t>P5SEMIZONE</a:t>
            </a:r>
            <a:r>
              <a:rPr lang="ko-KR" altLang="en-US" sz="1500" dirty="0" smtClean="0">
                <a:solidFill>
                  <a:schemeClr val="tx1"/>
                </a:solidFill>
              </a:rPr>
              <a:t>을 </a:t>
            </a:r>
            <a:r>
              <a:rPr lang="en-US" altLang="ko-KR" sz="1500" dirty="0" smtClean="0">
                <a:solidFill>
                  <a:schemeClr val="tx1"/>
                </a:solidFill>
              </a:rPr>
              <a:t>LEFT JOIN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parameter</a:t>
            </a:r>
            <a:r>
              <a:rPr lang="ko-KR" altLang="en-US" sz="1500" dirty="0" smtClean="0">
                <a:solidFill>
                  <a:schemeClr val="tx1"/>
                </a:solidFill>
                <a:sym typeface="Wingdings" panose="05000000000000000000" pitchFamily="2" charset="2"/>
              </a:rPr>
              <a:t>로 들어온 </a:t>
            </a:r>
            <a:r>
              <a:rPr lang="en-US" altLang="ko-KR" sz="1500" dirty="0" smtClean="0">
                <a:solidFill>
                  <a:schemeClr val="tx1"/>
                </a:solidFill>
                <a:sym typeface="Wingdings" panose="05000000000000000000" pitchFamily="2" charset="2"/>
              </a:rPr>
              <a:t>SEMI_CODE</a:t>
            </a:r>
            <a:r>
              <a:rPr lang="ko-KR" altLang="en-US" sz="1500" dirty="0" smtClean="0">
                <a:solidFill>
                  <a:schemeClr val="tx1"/>
                </a:solidFill>
                <a:sym typeface="Wingdings" panose="05000000000000000000" pitchFamily="2" charset="2"/>
              </a:rPr>
              <a:t>를 </a:t>
            </a:r>
            <a:r>
              <a:rPr lang="en-US" altLang="ko-KR" sz="15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Prepared Statement</a:t>
            </a:r>
            <a:r>
              <a:rPr lang="ko-KR" altLang="en-US" sz="1500" dirty="0" smtClean="0">
                <a:solidFill>
                  <a:schemeClr val="tx1"/>
                </a:solidFill>
                <a:sym typeface="Wingdings" panose="05000000000000000000" pitchFamily="2" charset="2"/>
              </a:rPr>
              <a:t>를 이용하여 </a:t>
            </a:r>
            <a:r>
              <a:rPr lang="en-US" altLang="ko-KR" sz="15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vo</a:t>
            </a:r>
            <a:r>
              <a:rPr lang="ko-KR" altLang="en-US" sz="1500" dirty="0" smtClean="0">
                <a:solidFill>
                  <a:schemeClr val="tx1"/>
                </a:solidFill>
                <a:sym typeface="Wingdings" panose="05000000000000000000" pitchFamily="2" charset="2"/>
              </a:rPr>
              <a:t>에 전달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828" y="245240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704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14" y="2770756"/>
            <a:ext cx="7590302" cy="134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1" y="1260388"/>
            <a:ext cx="2939675" cy="5401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9157" y="2215978"/>
            <a:ext cx="3501081" cy="6672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4828" y="245240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188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47" y="1610799"/>
            <a:ext cx="5458896" cy="2162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47" y="4306213"/>
            <a:ext cx="5420369" cy="2132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483" y="2108885"/>
            <a:ext cx="3878054" cy="36854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54828" y="245240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901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213</Words>
  <Application>Microsoft Office PowerPoint</Application>
  <PresentationFormat>사용자 지정</PresentationFormat>
  <Paragraphs>62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72</cp:revision>
  <dcterms:created xsi:type="dcterms:W3CDTF">2020-01-16T07:12:04Z</dcterms:created>
  <dcterms:modified xsi:type="dcterms:W3CDTF">2020-04-16T07:48:39Z</dcterms:modified>
</cp:coreProperties>
</file>