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87" r:id="rId6"/>
    <p:sldId id="259" r:id="rId7"/>
    <p:sldId id="275" r:id="rId8"/>
    <p:sldId id="260" r:id="rId9"/>
    <p:sldId id="288" r:id="rId10"/>
    <p:sldId id="277" r:id="rId11"/>
    <p:sldId id="289" r:id="rId12"/>
    <p:sldId id="290" r:id="rId13"/>
    <p:sldId id="281" r:id="rId14"/>
    <p:sldId id="291" r:id="rId15"/>
    <p:sldId id="283" r:id="rId16"/>
    <p:sldId id="292" r:id="rId17"/>
    <p:sldId id="293" r:id="rId18"/>
    <p:sldId id="261" r:id="rId19"/>
    <p:sldId id="262" r:id="rId20"/>
    <p:sldId id="263" r:id="rId21"/>
    <p:sldId id="29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0097237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1648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0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0" y="4436081"/>
            <a:ext cx="4746321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9" y="1547356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09" y="2201143"/>
            <a:ext cx="4580231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9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54561039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6093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83" y="3819999"/>
            <a:ext cx="5819141" cy="270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7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9922766"/>
              </p:ext>
            </p:extLst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1" y="4226360"/>
            <a:ext cx="4108602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54" y="1513022"/>
            <a:ext cx="4345975" cy="234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252150"/>
            <a:ext cx="5247503" cy="271441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85" y="1740886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185" y="2336070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1" y="3998054"/>
            <a:ext cx="5739273" cy="196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9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2" y="394398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83" y="3943986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380514" y="1447060"/>
            <a:ext cx="559837" cy="26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 flipH="1">
            <a:off x="2939740" y="1716833"/>
            <a:ext cx="4720693" cy="2227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29" y="1683588"/>
            <a:ext cx="4691054" cy="184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1" y="5785427"/>
            <a:ext cx="4825056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29" y="3780138"/>
            <a:ext cx="4771888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1" y="2015696"/>
            <a:ext cx="4699172" cy="1814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31" y="4011868"/>
            <a:ext cx="51816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1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750</Words>
  <Application>Microsoft Office PowerPoint</Application>
  <PresentationFormat>와이드스크린</PresentationFormat>
  <Paragraphs>216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[화면구현] 사용자 – 웹 비밀번호 변경 완료</vt:lpstr>
      <vt:lpstr>[화면설계] 사용자 – 모바일 -메인페이지</vt:lpstr>
      <vt:lpstr>[화면설계] 사용자 – 모바일 - 로그인 페이지 </vt:lpstr>
      <vt:lpstr>[화면설계] 사용자 – 웹 - 세미나존 정보</vt:lpstr>
      <vt:lpstr>[화면구현] 사용자 – 웹 - 세미나존 정보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195</cp:revision>
  <dcterms:created xsi:type="dcterms:W3CDTF">2020-01-16T07:12:04Z</dcterms:created>
  <dcterms:modified xsi:type="dcterms:W3CDTF">2020-04-16T07:24:21Z</dcterms:modified>
</cp:coreProperties>
</file>