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94" r:id="rId2"/>
    <p:sldId id="335" r:id="rId3"/>
    <p:sldId id="336" r:id="rId4"/>
    <p:sldId id="337" r:id="rId5"/>
    <p:sldId id="338" r:id="rId6"/>
    <p:sldId id="339" r:id="rId7"/>
    <p:sldId id="340" r:id="rId8"/>
    <p:sldId id="361" r:id="rId9"/>
    <p:sldId id="362" r:id="rId10"/>
    <p:sldId id="363" r:id="rId11"/>
    <p:sldId id="364" r:id="rId12"/>
    <p:sldId id="365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6" r:id="rId34"/>
    <p:sldId id="367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웹서블릿</a:t>
            </a:r>
            <a:r>
              <a:rPr lang="en-US" altLang="ko-KR" dirty="0" smtClean="0">
                <a:sym typeface="Wingdings" panose="05000000000000000000" pitchFamily="2" charset="2"/>
              </a:rPr>
              <a:t>(IdChk.java), </a:t>
            </a:r>
            <a:r>
              <a:rPr lang="ko-KR" altLang="en-US" dirty="0" smtClean="0">
                <a:sym typeface="Wingdings" panose="05000000000000000000" pitchFamily="2" charset="2"/>
              </a:rPr>
              <a:t>내부에서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MemberDao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이동과 </a:t>
            </a:r>
            <a:r>
              <a:rPr lang="en-US" altLang="ko-KR" dirty="0" err="1" smtClean="0"/>
              <a:t>InsertMember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위한 컨트롤러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따로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객체를 두지 않고 직접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insert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52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SignUp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3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236815"/>
            <a:ext cx="6857252" cy="553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50414" y="2544296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날짜를 먼저 선택하기 위한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4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 정보를 바탕으로 시간을 선택할 수 있고 나머지 정보를 입력하여 세미나를 등록하는 페이지</a:t>
            </a:r>
            <a:endParaRPr lang="ko-KR" altLang="en-US" dirty="0"/>
          </a:p>
        </p:txBody>
      </p:sp>
      <p:pic>
        <p:nvPicPr>
          <p:cNvPr id="5123" name="Picture 3" descr="C:\Users\ezen-033\Desktop\등록폼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8" y="1246923"/>
            <a:ext cx="6485679" cy="54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세미나가 정상적으로 등록되었을 경우 이동하는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9" y="1733550"/>
            <a:ext cx="8659211" cy="4309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날짜는 변경 불가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이외 시간 및 상세 정보 변경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</a:t>
                      </a:r>
                      <a:r>
                        <a:rPr lang="ko-KR" altLang="en-US" sz="1300" b="0" u="none" strike="noStrike" cap="none" dirty="0" err="1" smtClean="0"/>
                        <a:t>재선택한다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수정하기 버튼을 눌러서 수정완료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양식을 일부 수정하여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 페이지 양식으로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장소는 변경 불가능 하지만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상세내용은 변경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 흐름도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세미나예약관리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이용후기관리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리스트조</a:t>
            </a:r>
            <a:r>
              <a:rPr lang="ko-KR" altLang="en-US" sz="1400" dirty="0"/>
              <a:t>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</a:t>
            </a:r>
            <a:r>
              <a:rPr lang="ko-KR" altLang="en-US" sz="1400" dirty="0"/>
              <a:t>세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ppt\마이페이지세미나\세미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624744"/>
            <a:ext cx="8391634" cy="46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42400" y="1981200"/>
            <a:ext cx="27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7624" y="1642534"/>
            <a:ext cx="546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로딩 이후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xhr</a:t>
            </a:r>
            <a:r>
              <a:rPr lang="ko-KR" altLang="en-US" dirty="0" smtClean="0"/>
              <a:t>객체를 이용하여 리스트 데이터 요청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데이터를 받아서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createElement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appendChild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ezen-033\Desktop\ppt\마이페이지세미나\세미나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8" y="1504421"/>
            <a:ext cx="4943475" cy="2781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마이페이지세미나\세미나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47" y="2709332"/>
            <a:ext cx="3060529" cy="3997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5999" y="1905000"/>
            <a:ext cx="30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팝업 되며 해당 내용 로딩</a:t>
            </a:r>
            <a:endParaRPr lang="ko-KR" altLang="en-US" dirty="0"/>
          </a:p>
        </p:txBody>
      </p:sp>
      <p:pic>
        <p:nvPicPr>
          <p:cNvPr id="2050" name="Picture 2" descr="C:\Users\ezen-033\Desktop\ppt\마이페이지세미나\세미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37257"/>
            <a:ext cx="7937189" cy="46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48133" y="1815531"/>
            <a:ext cx="342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를 만들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li Element</a:t>
            </a:r>
            <a:r>
              <a:rPr lang="ko-KR" altLang="en-US" dirty="0" smtClean="0"/>
              <a:t>의 속성에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데이터를 저장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이후</a:t>
            </a:r>
            <a:r>
              <a:rPr lang="en-US" altLang="ko-KR" dirty="0"/>
              <a:t> </a:t>
            </a:r>
            <a:r>
              <a:rPr lang="ko-KR" altLang="en-US" dirty="0" smtClean="0"/>
              <a:t>상세정보를 확인 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또 접속하지 않고 내용 로딩</a:t>
            </a:r>
            <a:endParaRPr lang="ko-KR" altLang="en-US" dirty="0"/>
          </a:p>
        </p:txBody>
      </p:sp>
      <p:pic>
        <p:nvPicPr>
          <p:cNvPr id="4098" name="Picture 2" descr="C:\Users\ezen-033\Desktop\ppt\마이페이지세미나\세미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9" y="1684098"/>
            <a:ext cx="7697788" cy="4362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332" y="5355166"/>
            <a:ext cx="2184401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7933" y="1815531"/>
            <a:ext cx="37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상세정보 로딩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속성에 저장해놨던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데이터를 통해서</a:t>
            </a:r>
            <a:endParaRPr lang="en-US" altLang="ko-KR" dirty="0" smtClean="0"/>
          </a:p>
          <a:p>
            <a:r>
              <a:rPr lang="ko-KR" altLang="en-US" dirty="0" smtClean="0"/>
              <a:t>내용 변경</a:t>
            </a:r>
            <a:endParaRPr lang="ko-KR" altLang="en-US" dirty="0"/>
          </a:p>
        </p:txBody>
      </p:sp>
      <p:pic>
        <p:nvPicPr>
          <p:cNvPr id="5122" name="Picture 2" descr="C:\Users\ezen-033\Desktop\ppt\마이페이지세미나\세미나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" y="1883264"/>
            <a:ext cx="6888343" cy="2402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4000" y="3623733"/>
            <a:ext cx="1947333" cy="39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C:\Users\ezen-033\Desktop\ppt\마이페이지세미나\삭제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" y="2018761"/>
            <a:ext cx="4969975" cy="3556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ppt\마이페이지세미나\삭제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59" y="1557329"/>
            <a:ext cx="5379218" cy="4479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2" y="1930927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54867" y="2819400"/>
            <a:ext cx="3462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에서 삭제작업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 결과 반환</a:t>
            </a:r>
            <a:endParaRPr lang="ko-KR" altLang="en-US" dirty="0"/>
          </a:p>
        </p:txBody>
      </p:sp>
      <p:pic>
        <p:nvPicPr>
          <p:cNvPr id="8194" name="Picture 2" descr="C:\Users\ezen-033\Desktop\ppt\마이페이지세미나\삭제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1" y="1655313"/>
            <a:ext cx="7414495" cy="1941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6241" y="1255782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endParaRPr lang="ko-KR" altLang="en-US" dirty="0"/>
          </a:p>
        </p:txBody>
      </p:sp>
      <p:pic>
        <p:nvPicPr>
          <p:cNvPr id="8197" name="Picture 5" descr="C:\Users\ezen-033\Desktop\ppt\마이페이지세미나\삭제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0" y="3596869"/>
            <a:ext cx="6323205" cy="29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83642" y="3200673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SeminarDao.java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67" y="3596869"/>
            <a:ext cx="821266" cy="25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18" name="Picture 2" descr="C:\Users\ezen-033\Desktop\ppt\마이페이지세미나\삭제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9" y="2326450"/>
            <a:ext cx="3315998" cy="1080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29" y="2297585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069" y="1752600"/>
            <a:ext cx="242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결과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6629" y="1681665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결과에 따른 작업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상세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작성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등록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 smtClean="0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회원등록이 정상 완료되면 이동하는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중복확인을 위한 기존의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없애고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이용한 아이디 중복체크</a:t>
            </a:r>
            <a:endParaRPr lang="ko-KR" altLang="en-US" dirty="0"/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Focusout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idChk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-&gt; id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아이디 최소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이상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 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5</a:t>
            </a:r>
            <a:r>
              <a:rPr lang="ko-KR" altLang="en-US" dirty="0" smtClean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.’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아이디인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3648</Words>
  <Application>Microsoft Office PowerPoint</Application>
  <PresentationFormat>사용자 지정</PresentationFormat>
  <Paragraphs>990</Paragraphs>
  <Slides>66</Slides>
  <Notes>58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153</cp:revision>
  <dcterms:created xsi:type="dcterms:W3CDTF">2020-04-02T06:13:26Z</dcterms:created>
  <dcterms:modified xsi:type="dcterms:W3CDTF">2020-04-16T07:58:42Z</dcterms:modified>
</cp:coreProperties>
</file>