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13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54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6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48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60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634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810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333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75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274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71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677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07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226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42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94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50350669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359502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" y="2155160"/>
            <a:ext cx="6886575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010314" y="24427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16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45172438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18809183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6" y="2034745"/>
            <a:ext cx="7496434" cy="370882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935252" y="26477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62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448768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40794542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44" y="1616997"/>
            <a:ext cx="4067175" cy="46958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1133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96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61555176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0922316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72" y="1747837"/>
            <a:ext cx="3333750" cy="45815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5286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0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30385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4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16852662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993753439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71" y="2306487"/>
            <a:ext cx="6831859" cy="34123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212119" y="2515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147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16852662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70585868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5" y="2321501"/>
            <a:ext cx="7263817" cy="295069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212119" y="2515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97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16852662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5476931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48" y="1386303"/>
            <a:ext cx="6773047" cy="4887837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610756" y="16421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41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47468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755635"/>
              </p:ext>
            </p:extLst>
          </p:nvPr>
        </p:nvGraphicFramePr>
        <p:xfrm>
          <a:off x="8509686" y="1289960"/>
          <a:ext cx="3532000" cy="42157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26983" y="39102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983" y="1374973"/>
            <a:ext cx="7694141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983" y="3862265"/>
            <a:ext cx="7526602" cy="23619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67" y="1408734"/>
            <a:ext cx="7408118" cy="205586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45467" y="13749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6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24745069"/>
              </p:ext>
            </p:extLst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342369"/>
            <a:ext cx="7958623" cy="2277909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325201" y="18006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2" y="3667663"/>
            <a:ext cx="7958623" cy="2343999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325201" y="40432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6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83302455"/>
              </p:ext>
            </p:extLst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68162" y="15576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2" y="2089667"/>
            <a:ext cx="7688424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45179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" y="1495094"/>
            <a:ext cx="7510365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17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54" y="1395857"/>
            <a:ext cx="2766999" cy="48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788981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586205"/>
            <a:ext cx="3172919" cy="45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301053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326233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6" y="1472065"/>
            <a:ext cx="7515225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70521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72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810584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5733875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240053" y="21212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10" y="1678910"/>
            <a:ext cx="3743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594</Words>
  <Application>Microsoft Office PowerPoint</Application>
  <PresentationFormat>와이드스크린</PresentationFormat>
  <Paragraphs>299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165</cp:revision>
  <dcterms:created xsi:type="dcterms:W3CDTF">2020-01-16T07:12:04Z</dcterms:created>
  <dcterms:modified xsi:type="dcterms:W3CDTF">2020-03-31T08:11:44Z</dcterms:modified>
</cp:coreProperties>
</file>