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51515730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85449014"/>
              </p:ext>
            </p:extLst>
          </p:nvPr>
        </p:nvGraphicFramePr>
        <p:xfrm>
          <a:off x="8509686" y="1289960"/>
          <a:ext cx="3532000" cy="41044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관리자 목록을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테이블 형식으로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표시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TR</a:t>
                      </a:r>
                      <a:r>
                        <a:rPr lang="en-US" altLang="en-US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클릭시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상세 정보 호출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등록버튼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클릭시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관리자 등록 창 호출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174814"/>
              </p:ext>
            </p:extLst>
          </p:nvPr>
        </p:nvGraphicFramePr>
        <p:xfrm>
          <a:off x="1861127" y="2691866"/>
          <a:ext cx="6376941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806"/>
                <a:gridCol w="1109134"/>
                <a:gridCol w="1540933"/>
                <a:gridCol w="1778000"/>
                <a:gridCol w="872068"/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사원번호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비밀번호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유서희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ezoneysh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권기범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ezonekkb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이형준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ezonelhj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김현태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ezonekht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관리자 계정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573867"/>
            <a:ext cx="6687129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586132" y="3037504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</a:t>
            </a:r>
            <a:r>
              <a:rPr lang="ko-KR" altLang="en-US" sz="10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586132" y="3369734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86132" y="3746330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</a:t>
            </a:r>
            <a:r>
              <a:rPr lang="ko-KR" altLang="en-US" sz="10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586132" y="4078560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9" name="Google Shape;173;g7c553259d1_0_81"/>
          <p:cNvSpPr/>
          <p:nvPr/>
        </p:nvSpPr>
        <p:spPr>
          <a:xfrm>
            <a:off x="6514418" y="550783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38024" y="5475901"/>
            <a:ext cx="1540936" cy="388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27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75390752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039072576"/>
              </p:ext>
            </p:extLst>
          </p:nvPr>
        </p:nvGraphicFramePr>
        <p:xfrm>
          <a:off x="8509686" y="1289960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아이디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비밀번호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사번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이름 등록하여 관리자 계정 등록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등록하기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673448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/>
                <a:gridCol w="3637127"/>
                <a:gridCol w="1040873"/>
                <a:gridCol w="840474"/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21" y="2018871"/>
            <a:ext cx="6025299" cy="389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6320375" y="5061036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87006" y="5061036"/>
            <a:ext cx="1075253" cy="355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59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22929105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162984023"/>
              </p:ext>
            </p:extLst>
          </p:nvPr>
        </p:nvGraphicFramePr>
        <p:xfrm>
          <a:off x="8509686" y="1289960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된 아이디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비밀번호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사번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이름 표시 및 수정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완료</a:t>
                      </a:r>
                      <a:endParaRPr lang="en-US" altLang="ko-KR" sz="1500" b="0" i="0" u="none" strike="noStrike" cap="none" baseline="0" noProof="0" dirty="0" smtClean="0">
                        <a:latin typeface="+mn-lt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558992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/>
                <a:gridCol w="3637127"/>
                <a:gridCol w="1040873"/>
                <a:gridCol w="840474"/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43" y="2011383"/>
            <a:ext cx="6079706" cy="390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630741" y="2607735"/>
            <a:ext cx="1075253" cy="355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수정</a:t>
            </a:r>
            <a:r>
              <a:rPr lang="en-US" altLang="ko-KR" sz="1300" dirty="0" smtClean="0">
                <a:solidFill>
                  <a:schemeClr val="tx1"/>
                </a:solidFill>
              </a:rPr>
              <a:t>/</a:t>
            </a:r>
            <a:r>
              <a:rPr lang="ko-KR" altLang="en-US" sz="1300" dirty="0" smtClean="0">
                <a:solidFill>
                  <a:schemeClr val="tx1"/>
                </a:solidFill>
              </a:rPr>
              <a:t>삭제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43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6537519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132109338"/>
              </p:ext>
            </p:extLst>
          </p:nvPr>
        </p:nvGraphicFramePr>
        <p:xfrm>
          <a:off x="8509686" y="128996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세미나존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날짜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호스트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ID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조건 입력하여 검색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조건 검색 결과 출력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200705"/>
              </p:ext>
            </p:extLst>
          </p:nvPr>
        </p:nvGraphicFramePr>
        <p:xfrm>
          <a:off x="1861127" y="3504698"/>
          <a:ext cx="6376941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806"/>
                <a:gridCol w="795867"/>
                <a:gridCol w="821267"/>
                <a:gridCol w="787400"/>
                <a:gridCol w="2345266"/>
                <a:gridCol w="931335"/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날짜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시간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호스트 </a:t>
                      </a:r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세미나 타이틀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 상태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09:00</a:t>
                      </a:r>
                      <a:r>
                        <a:rPr lang="en-US" altLang="ko-KR" sz="800" baseline="0" dirty="0" smtClean="0"/>
                        <a:t> – 13:00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genius01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날씬한 몸매를 원하십니까</a:t>
                      </a:r>
                      <a:r>
                        <a:rPr lang="en-US" altLang="ko-KR" sz="800" dirty="0" smtClean="0"/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18:00 - 22:00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Kht8888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유튜브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100</a:t>
                      </a:r>
                      <a:r>
                        <a:rPr lang="ko-KR" altLang="en-US" sz="800" dirty="0" smtClean="0"/>
                        <a:t>만 구독자 채널 만드는 법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완료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3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2020-04-15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09:00 –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ezenrmfoT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웹 개발에 대하여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2020-04-27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14:00 - 16:00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whgrpTSp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오홍홍홍홍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완료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10:00</a:t>
                      </a:r>
                      <a:r>
                        <a:rPr lang="en-US" altLang="ko-KR" sz="800" baseline="0" dirty="0" smtClean="0"/>
                        <a:t> – 12:00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romeo1111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우헬헬헬헬헬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20:00</a:t>
                      </a:r>
                      <a:r>
                        <a:rPr lang="en-US" altLang="ko-KR" sz="800" baseline="0" dirty="0" smtClean="0"/>
                        <a:t> –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kht8888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특이점에</a:t>
                      </a:r>
                      <a:r>
                        <a:rPr lang="ko-KR" altLang="en-US" sz="800" baseline="0" dirty="0" smtClean="0"/>
                        <a:t> 관하여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세미나 완료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86676" y="2116665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세미나존</a:t>
            </a:r>
            <a:r>
              <a:rPr lang="ko-KR" altLang="en-US" sz="1500" dirty="0" smtClean="0">
                <a:solidFill>
                  <a:schemeClr val="tx1"/>
                </a:solidFill>
              </a:rPr>
              <a:t> 예약 </a:t>
            </a:r>
            <a:r>
              <a:rPr lang="ko-KR" altLang="en-US" sz="1500" dirty="0">
                <a:solidFill>
                  <a:schemeClr val="tx1"/>
                </a:solidFill>
              </a:rPr>
              <a:t>및 결제 관리</a:t>
            </a: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277351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463796"/>
            <a:ext cx="6687129" cy="944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6533" y="2539999"/>
            <a:ext cx="6282267" cy="8128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50533" y="2599267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세미나존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50533" y="2855386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날짜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50533" y="3115743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호스트 </a:t>
            </a:r>
            <a:r>
              <a:rPr lang="en-US" altLang="ko-KR" sz="700" dirty="0" smtClean="0">
                <a:solidFill>
                  <a:schemeClr val="tx1"/>
                </a:solidFill>
              </a:rPr>
              <a:t>ID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29467" y="2599267"/>
            <a:ext cx="720989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세미나존</a:t>
            </a:r>
            <a:r>
              <a:rPr lang="en-US" altLang="ko-KR" sz="700" dirty="0" smtClean="0">
                <a:solidFill>
                  <a:schemeClr val="tx1"/>
                </a:solidFill>
              </a:rPr>
              <a:t>1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29466" y="2857499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0000-00-00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191008" y="2857499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0000-00-00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29465" y="3115743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59040" y="3115743"/>
            <a:ext cx="429269" cy="177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</a:t>
            </a:r>
            <a:r>
              <a:rPr lang="ko-KR" altLang="en-US" sz="800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37" name="Google Shape;173;g7c553259d1_0_81"/>
          <p:cNvSpPr/>
          <p:nvPr/>
        </p:nvSpPr>
        <p:spPr>
          <a:xfrm>
            <a:off x="1324350" y="464900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684863" y="3462862"/>
            <a:ext cx="6687129" cy="2696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859120" y="3115743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결제 상태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38052" y="3115743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결제 대기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2" name="이등변 삼각형 41"/>
          <p:cNvSpPr/>
          <p:nvPr/>
        </p:nvSpPr>
        <p:spPr>
          <a:xfrm rot="10800000">
            <a:off x="6577859" y="3164275"/>
            <a:ext cx="92559" cy="677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rot="10800000">
            <a:off x="3525097" y="2656420"/>
            <a:ext cx="92559" cy="677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2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2650</TotalTime>
  <Words>381</Words>
  <Application>Microsoft Office PowerPoint</Application>
  <PresentationFormat>사용자 지정</PresentationFormat>
  <Paragraphs>200</Paragraphs>
  <Slides>5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148</cp:revision>
  <dcterms:created xsi:type="dcterms:W3CDTF">2020-01-16T07:12:04Z</dcterms:created>
  <dcterms:modified xsi:type="dcterms:W3CDTF">2020-03-31T08:05:40Z</dcterms:modified>
</cp:coreProperties>
</file>