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5" r:id="rId11"/>
    <p:sldId id="266" r:id="rId12"/>
    <p:sldId id="267" r:id="rId13"/>
    <p:sldId id="268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9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2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1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8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0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4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8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0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3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782" y="822038"/>
            <a:ext cx="11841018" cy="1200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7782" y="822038"/>
            <a:ext cx="2272145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9927" y="822038"/>
            <a:ext cx="6788728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08655" y="822038"/>
            <a:ext cx="1311563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로그인</a:t>
            </a:r>
            <a:r>
              <a:rPr lang="en-US" altLang="ko-KR" sz="1200" smtClean="0">
                <a:solidFill>
                  <a:schemeClr val="tx1"/>
                </a:solidFill>
              </a:rPr>
              <a:t>/</a:t>
            </a:r>
            <a:r>
              <a:rPr lang="ko-KR" altLang="en-US" sz="1200" smtClean="0">
                <a:solidFill>
                  <a:schemeClr val="tx1"/>
                </a:solidFill>
              </a:rPr>
              <a:t>로그아웃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29455" y="822038"/>
            <a:ext cx="1459345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마이페이지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94836" y="1394693"/>
            <a:ext cx="9237" cy="618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07106" y="1413165"/>
            <a:ext cx="9237" cy="618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88800" y="1394693"/>
            <a:ext cx="9237" cy="618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8982" y="1511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975457" y="15193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34927" y="15113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세미나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19056" y="2022765"/>
            <a:ext cx="3306618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58061" y="209766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세미나실 정보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058061" y="2481704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세미나실 대관 및 </a:t>
            </a:r>
            <a:endParaRPr lang="en-US" altLang="ko-KR" smtClean="0"/>
          </a:p>
          <a:p>
            <a:r>
              <a:rPr lang="ko-KR" altLang="en-US" smtClean="0"/>
              <a:t>    세미나실 등록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230424" y="2032001"/>
            <a:ext cx="2758376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468614" y="2258447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공지사항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Q &amp;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F A Q</a:t>
            </a: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20" y="852891"/>
            <a:ext cx="6588244" cy="516284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47782" y="2013528"/>
            <a:ext cx="3371273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37414" y="2110665"/>
            <a:ext cx="1627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인문학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철학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멀티미디어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9208655" y="1403929"/>
            <a:ext cx="9237" cy="6269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07748" y="151938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Meet Up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816437" y="2013528"/>
            <a:ext cx="2413987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89942" y="2396946"/>
            <a:ext cx="205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모임 등록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모임 참가</a:t>
            </a:r>
            <a:endParaRPr lang="en-US" altLang="ko-KR" smtClean="0"/>
          </a:p>
        </p:txBody>
      </p:sp>
      <p:sp>
        <p:nvSpPr>
          <p:cNvPr id="26" name="TextBox 25"/>
          <p:cNvSpPr txBox="1"/>
          <p:nvPr/>
        </p:nvSpPr>
        <p:spPr>
          <a:xfrm>
            <a:off x="4037533" y="312632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err="1" smtClean="0"/>
              <a:t>세미나존</a:t>
            </a:r>
            <a:r>
              <a:rPr lang="ko-KR" altLang="en-US" smtClean="0"/>
              <a:t> 후기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6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3527" y="70196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 smtClean="0"/>
              <a:t> 후기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96662"/>
              </p:ext>
            </p:extLst>
          </p:nvPr>
        </p:nvGraphicFramePr>
        <p:xfrm>
          <a:off x="1782618" y="128308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82"/>
                <a:gridCol w="1727200"/>
                <a:gridCol w="2272145"/>
                <a:gridCol w="1634837"/>
                <a:gridCol w="14316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글 번호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세미나존</a:t>
                      </a:r>
                      <a:r>
                        <a:rPr lang="ko-KR" altLang="en-US" smtClean="0"/>
                        <a:t> 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세미나 타이틀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날짜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글쓴이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프리미엄존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정말좋았어요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골드존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좋았습니다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실버존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정말좋았어요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다이아몬드존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정말좋았어요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프리미엄존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정말좋았어요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190410" y="770790"/>
            <a:ext cx="1720207" cy="406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9481129" y="855250"/>
            <a:ext cx="295563" cy="2584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18857" y="3749040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&lt;&lt;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98125" y="3749040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03520" y="3742509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08915" y="3749040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14310" y="3749040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19705" y="3742509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&gt;&gt;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2182" y="221674"/>
            <a:ext cx="10344729" cy="6142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3855" y="443345"/>
            <a:ext cx="9845963" cy="5726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세미나 타이틀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18811" y="1162594"/>
            <a:ext cx="4311007" cy="5225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0751" y="1946366"/>
            <a:ext cx="9627589" cy="3670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후기 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2548" y="5734594"/>
            <a:ext cx="4311007" cy="5225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목록보기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35977" y="274320"/>
            <a:ext cx="5042263" cy="61003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96269" y="571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 smtClean="0"/>
              <a:t> 후기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95620"/>
              </p:ext>
            </p:extLst>
          </p:nvPr>
        </p:nvGraphicFramePr>
        <p:xfrm>
          <a:off x="4153988" y="1410789"/>
          <a:ext cx="4206240" cy="275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79"/>
                <a:gridCol w="893826"/>
                <a:gridCol w="1175835"/>
                <a:gridCol w="846028"/>
                <a:gridCol w="740872"/>
              </a:tblGrid>
              <a:tr h="476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번호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세미나존</a:t>
                      </a:r>
                      <a:r>
                        <a:rPr lang="ko-KR" altLang="en-US" sz="1100" smtClean="0"/>
                        <a:t> 이름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세미나 타이틀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날짜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글쓴이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프리미엄존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정말좋았어요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골드존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좋았습니다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실버존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정말좋았어요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다이아몬드존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정말좋았어요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프리미엄존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정말좋았어요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45" y="4327610"/>
            <a:ext cx="32099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09405" y="431075"/>
            <a:ext cx="4036423" cy="58652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57600" y="627017"/>
            <a:ext cx="3331029" cy="483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세미나 타이틀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7600" y="1240971"/>
            <a:ext cx="3331029" cy="483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글쓴이 </a:t>
            </a:r>
            <a:r>
              <a:rPr lang="en-US" altLang="ko-KR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7599" y="1854925"/>
            <a:ext cx="3331029" cy="24296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후기 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57600" y="4898571"/>
            <a:ext cx="3331029" cy="483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목록내용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12570"/>
              </p:ext>
            </p:extLst>
          </p:nvPr>
        </p:nvGraphicFramePr>
        <p:xfrm>
          <a:off x="2227943" y="2039015"/>
          <a:ext cx="8128000" cy="2988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아이디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상태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Ezenkb77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권기범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활성화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Ezenht77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김현태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활성화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Ezenhj77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이형준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활성화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Ezensh77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유서희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활성화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Ezenys77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김용승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비활성화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7943" y="1267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회원정보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475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36568"/>
              </p:ext>
            </p:extLst>
          </p:nvPr>
        </p:nvGraphicFramePr>
        <p:xfrm>
          <a:off x="2227941" y="2039015"/>
          <a:ext cx="8624787" cy="249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929"/>
                <a:gridCol w="2874929"/>
                <a:gridCol w="2874929"/>
              </a:tblGrid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세미나존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/>
                        <a:t>최근 업데이트 날짜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다이아몬드존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프리미엄존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골드존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2020.03.29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실버존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27941" y="148705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대관 시설 관리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8655" y="212436"/>
            <a:ext cx="8820727" cy="6299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5894" y="3833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프리미엄존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78363" y="923636"/>
            <a:ext cx="3620655" cy="56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 등록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24319" y="165564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공간 소개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06072" y="2101211"/>
            <a:ext cx="6271491" cy="740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65195" y="29177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주의사항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06072" y="3417454"/>
            <a:ext cx="6271491" cy="741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11376" y="4275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환불규정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87599" y="4636654"/>
            <a:ext cx="6271491" cy="741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99163" y="5652654"/>
            <a:ext cx="3620655" cy="56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201" y="295563"/>
            <a:ext cx="11545454" cy="26231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3201" y="3694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4" y="369455"/>
            <a:ext cx="8338559" cy="23460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0910" y="3149598"/>
            <a:ext cx="11545454" cy="34636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0910" y="319565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추천 세미나 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6" y="3564990"/>
            <a:ext cx="10760364" cy="29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341"/>
            <a:ext cx="12192000" cy="1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0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618" y="609600"/>
            <a:ext cx="9107055" cy="5403273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81745" y="13208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45527" y="1274496"/>
            <a:ext cx="5126182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50913" y="221666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비밀번호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45527" y="2105707"/>
            <a:ext cx="5126182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12312" y="2890982"/>
            <a:ext cx="6062597" cy="6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12" y="3657189"/>
            <a:ext cx="5772150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37" y="4230009"/>
            <a:ext cx="5705475" cy="704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44216" y="4941147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</a:t>
            </a:r>
            <a:r>
              <a:rPr lang="en-US" altLang="ko-KR" smtClean="0"/>
              <a:t>/ </a:t>
            </a:r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53205" y="5350082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smtClean="0"/>
              <a:t>회 원 가 입</a:t>
            </a:r>
            <a:endParaRPr lang="ko-KR" altLang="en-US" sz="1400" u="sng"/>
          </a:p>
        </p:txBody>
      </p:sp>
    </p:spTree>
    <p:extLst>
      <p:ext uri="{BB962C8B-B14F-4D97-AF65-F5344CB8AC3E}">
        <p14:creationId xmlns:p14="http://schemas.microsoft.com/office/powerpoint/2010/main" val="82770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20291" y="323274"/>
            <a:ext cx="3897745" cy="61514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20292" y="323274"/>
            <a:ext cx="905164" cy="4433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59" y="341745"/>
            <a:ext cx="1803807" cy="5079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27" y="443345"/>
            <a:ext cx="381000" cy="304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20289" y="988288"/>
            <a:ext cx="3897745" cy="13946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0289" y="2595418"/>
            <a:ext cx="3897745" cy="11914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세미나존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20289" y="4008582"/>
            <a:ext cx="3897745" cy="11914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추천 세미나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5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87782" y="785091"/>
            <a:ext cx="3971636" cy="5874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4036" y="11453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23854" y="1089829"/>
            <a:ext cx="2549237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87782" y="1745672"/>
            <a:ext cx="1258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비밀번호 </a:t>
            </a:r>
            <a:r>
              <a:rPr lang="en-US" altLang="ko-KR" sz="1600" smtClean="0"/>
              <a:t>: </a:t>
            </a:r>
            <a:endParaRPr lang="ko-KR" altLang="en-US" sz="1600"/>
          </a:p>
        </p:txBody>
      </p:sp>
      <p:sp>
        <p:nvSpPr>
          <p:cNvPr id="9" name="직사각형 8"/>
          <p:cNvSpPr/>
          <p:nvPr/>
        </p:nvSpPr>
        <p:spPr>
          <a:xfrm>
            <a:off x="3823853" y="1745672"/>
            <a:ext cx="2549237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16892" y="2678546"/>
            <a:ext cx="2802161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29" y="3357979"/>
            <a:ext cx="2806741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892" y="4043219"/>
            <a:ext cx="2760078" cy="704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16892" y="489105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</a:t>
            </a:r>
            <a:r>
              <a:rPr lang="en-US" altLang="ko-KR" smtClean="0"/>
              <a:t>/ </a:t>
            </a:r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28417" y="539596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smtClean="0"/>
              <a:t>회 원 가 입</a:t>
            </a:r>
            <a:endParaRPr lang="ko-KR" altLang="en-US" sz="1400" u="sng"/>
          </a:p>
        </p:txBody>
      </p:sp>
    </p:spTree>
    <p:extLst>
      <p:ext uri="{BB962C8B-B14F-4D97-AF65-F5344CB8AC3E}">
        <p14:creationId xmlns:p14="http://schemas.microsoft.com/office/powerpoint/2010/main" val="1561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5589" y="329513"/>
            <a:ext cx="9951308" cy="63021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16892" y="1434128"/>
            <a:ext cx="9392569" cy="16071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3025" y="3169564"/>
            <a:ext cx="9356436" cy="9421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공간소개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3025" y="4211143"/>
            <a:ext cx="9356436" cy="7338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예약시</a:t>
            </a:r>
            <a:r>
              <a:rPr lang="ko-KR" altLang="en-US" smtClean="0">
                <a:solidFill>
                  <a:schemeClr val="tx1"/>
                </a:solidFill>
              </a:rPr>
              <a:t> 주의사항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34958" y="5146766"/>
            <a:ext cx="9356436" cy="961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환불규정 안내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4169" y="71761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 smtClean="0"/>
              <a:t> 이름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6230" y="258619"/>
            <a:ext cx="4756727" cy="59666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16293" y="50517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 smtClean="0"/>
              <a:t> 이름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52981" y="1047173"/>
            <a:ext cx="4447975" cy="16071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2834" y="2770909"/>
            <a:ext cx="4388886" cy="7758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공간소개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2834" y="3720706"/>
            <a:ext cx="4388886" cy="7361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예약시</a:t>
            </a:r>
            <a:r>
              <a:rPr lang="ko-KR" altLang="en-US" smtClean="0">
                <a:solidFill>
                  <a:schemeClr val="tx1"/>
                </a:solidFill>
              </a:rPr>
              <a:t> 주의사항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02834" y="4630815"/>
            <a:ext cx="4388886" cy="6523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환불규정 안내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12071" y="5406670"/>
            <a:ext cx="4388886" cy="6523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후기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93177" y="522514"/>
            <a:ext cx="3892731" cy="5669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67732" y="752209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예약자 이름 </a:t>
            </a:r>
            <a:r>
              <a:rPr lang="en-US" altLang="ko-KR" smtClean="0"/>
              <a:t>: </a:t>
            </a:r>
            <a:r>
              <a:rPr lang="ko-KR" altLang="en-US" smtClean="0"/>
              <a:t>권기범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67732" y="11665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날짜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70896" y="1580931"/>
            <a:ext cx="2224717" cy="406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67731" y="20773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시간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21126" y="2499675"/>
            <a:ext cx="2587996" cy="406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7095613" y="2555093"/>
            <a:ext cx="228142" cy="2584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71189" y="2499675"/>
            <a:ext cx="162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오전 </a:t>
            </a:r>
            <a:r>
              <a:rPr lang="en-US" altLang="ko-KR" smtClean="0"/>
              <a:t>(9~12</a:t>
            </a:r>
            <a:r>
              <a:rPr lang="ko-KR" altLang="en-US" smtClean="0"/>
              <a:t>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21126" y="311414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예약 구분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70896" y="3558092"/>
            <a:ext cx="2587996" cy="406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10800000">
            <a:off x="7095613" y="3668743"/>
            <a:ext cx="228142" cy="2584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70896" y="36133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세미나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06990" y="4070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입금은행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21126" y="4473179"/>
            <a:ext cx="2587996" cy="406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7045843" y="4583830"/>
            <a:ext cx="228142" cy="2584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59427" y="5258039"/>
            <a:ext cx="2960230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 신청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246</Words>
  <Application>Microsoft Office PowerPoint</Application>
  <PresentationFormat>와이드스크린</PresentationFormat>
  <Paragraphs>178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508-10</dc:creator>
  <cp:lastModifiedBy>508-10</cp:lastModifiedBy>
  <cp:revision>33</cp:revision>
  <dcterms:created xsi:type="dcterms:W3CDTF">2020-03-30T00:49:44Z</dcterms:created>
  <dcterms:modified xsi:type="dcterms:W3CDTF">2020-03-31T08:11:55Z</dcterms:modified>
</cp:coreProperties>
</file>