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074455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21059608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8691628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608447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8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79165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9372642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호출된 </a:t>
                      </a:r>
                      <a:r>
                        <a:rPr lang="ko-KR" altLang="en-US" sz="1300" b="0" u="none" strike="noStrike" cap="none" dirty="0" err="1" smtClean="0"/>
                        <a:t>팝업창에서</a:t>
                      </a:r>
                      <a:r>
                        <a:rPr lang="ko-KR" altLang="en-US" sz="1300" b="0" u="none" strike="noStrike" cap="none" dirty="0" smtClean="0"/>
                        <a:t>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28782" y="50628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1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51892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14447451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3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14747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50499252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호출된 </a:t>
                      </a:r>
                      <a:r>
                        <a:rPr lang="ko-KR" altLang="en-US" sz="1300" b="0" u="none" strike="noStrike" cap="none" dirty="0" err="1" smtClean="0"/>
                        <a:t>팝업창을</a:t>
                      </a:r>
                      <a:r>
                        <a:rPr lang="ko-KR" altLang="en-US" sz="1300" b="0" u="none" strike="noStrike" cap="none" dirty="0" smtClean="0"/>
                        <a:t> 이용하여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99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406550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76248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36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292412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25567175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smtClean="0"/>
                        <a:t>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신청자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수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817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331973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96015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9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304172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4704775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42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497052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5460916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smtClean="0"/>
                        <a:t>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85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8697154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5669049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7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701527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0394981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4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21287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0763332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86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01825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42583034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smtClean="0"/>
                        <a:t>상세정보를 </a:t>
                      </a:r>
                      <a:r>
                        <a:rPr lang="ko-KR" altLang="en-US" sz="1300" b="0" u="none" strike="noStrike" cap="none" dirty="0" smtClean="0"/>
                        <a:t>확인할 수 </a:t>
                      </a:r>
                      <a:r>
                        <a:rPr lang="ko-KR" altLang="en-US" sz="1300" b="0" u="none" strike="noStrike" cap="none" dirty="0" smtClean="0"/>
                        <a:t>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문의 대상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54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8998259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3823793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43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17424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3455480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smtClean="0"/>
                        <a:t>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날짜 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문의대상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72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4083004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1698354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</a:t>
                      </a:r>
                      <a:r>
                        <a:rPr lang="ko-KR" altLang="en-US" sz="1300" b="0" u="none" strike="noStrike" cap="none" dirty="0" smtClean="0"/>
                        <a:t>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</a:t>
                      </a:r>
                      <a:r>
                        <a:rPr lang="ko-KR" altLang="en-US" sz="1300" b="0" u="none" strike="noStrike" cap="none" dirty="0" smtClean="0"/>
                        <a:t>이동한 페이지에서 답변내용 </a:t>
                      </a:r>
                      <a:r>
                        <a:rPr lang="ko-KR" altLang="en-US" sz="1300" b="0" u="none" strike="noStrike" cap="none" dirty="0" smtClean="0"/>
                        <a:t>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84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03282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39753983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</a:t>
                      </a:r>
                      <a:r>
                        <a:rPr lang="ko-KR" altLang="en-US" sz="1300" b="0" u="none" strike="noStrike" cap="none" dirty="0" smtClean="0"/>
                        <a:t>이동한 페이지에서 등록한 </a:t>
                      </a:r>
                      <a:r>
                        <a:rPr lang="ko-KR" altLang="en-US" sz="1300" b="0" u="none" strike="noStrike" cap="none" dirty="0" smtClean="0"/>
                        <a:t>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장소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860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005588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06989307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</a:t>
                      </a:r>
                      <a:r>
                        <a:rPr lang="ko-KR" altLang="en-US" sz="1300" b="0" u="none" strike="noStrike" cap="none" dirty="0" smtClean="0"/>
                        <a:t>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2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778239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7803152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7030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0638714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96930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7395556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42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8134031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27423767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3462067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83598731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8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9046268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360727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86912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6339365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1802</Words>
  <Application>Microsoft Office PowerPoint</Application>
  <PresentationFormat>사용자 지정</PresentationFormat>
  <Paragraphs>651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71</cp:revision>
  <dcterms:created xsi:type="dcterms:W3CDTF">2020-03-03T05:34:26Z</dcterms:created>
  <dcterms:modified xsi:type="dcterms:W3CDTF">2020-03-31T08:12:24Z</dcterms:modified>
</cp:coreProperties>
</file>