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69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1823720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31386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9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" y="1733550"/>
            <a:ext cx="8659211" cy="43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63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6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466" y="1617134"/>
            <a:ext cx="11895667" cy="4411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90615243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35469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9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9867748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04319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7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317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8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6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4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3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5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685</Words>
  <Application>Microsoft Office PowerPoint</Application>
  <PresentationFormat>사용자 지정</PresentationFormat>
  <Paragraphs>129</Paragraphs>
  <Slides>15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65</cp:revision>
  <dcterms:created xsi:type="dcterms:W3CDTF">2020-01-16T07:12:04Z</dcterms:created>
  <dcterms:modified xsi:type="dcterms:W3CDTF">2020-04-16T07:20:37Z</dcterms:modified>
</cp:coreProperties>
</file>