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4" r:id="rId2"/>
    <p:sldId id="335" r:id="rId3"/>
    <p:sldId id="336" r:id="rId4"/>
    <p:sldId id="337" r:id="rId5"/>
    <p:sldId id="338" r:id="rId6"/>
    <p:sldId id="339" r:id="rId7"/>
    <p:sldId id="340" r:id="rId8"/>
    <p:sldId id="361" r:id="rId9"/>
    <p:sldId id="362" r:id="rId10"/>
    <p:sldId id="363" r:id="rId11"/>
    <p:sldId id="364" r:id="rId12"/>
    <p:sldId id="365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6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236815"/>
            <a:ext cx="6857252" cy="55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14" y="2544296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날짜를 먼저 선택하기 위한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4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 정보를 바탕으로 시간을 선택할 수 있고 나머지 정보를 입력하여 세미나를 등록하는 페이지</a:t>
            </a:r>
            <a:endParaRPr lang="ko-KR" altLang="en-US" dirty="0"/>
          </a:p>
        </p:txBody>
      </p:sp>
      <p:pic>
        <p:nvPicPr>
          <p:cNvPr id="5123" name="Picture 3" descr="C:\Users\ezen-033\Desktop\등록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8" y="1246923"/>
            <a:ext cx="6485679" cy="54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" y="1733550"/>
            <a:ext cx="8659211" cy="43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3403</Words>
  <Application>Microsoft Office PowerPoint</Application>
  <PresentationFormat>사용자 지정</PresentationFormat>
  <Paragraphs>963</Paragraphs>
  <Slides>57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141</cp:revision>
  <dcterms:created xsi:type="dcterms:W3CDTF">2020-04-02T06:13:26Z</dcterms:created>
  <dcterms:modified xsi:type="dcterms:W3CDTF">2020-04-16T07:20:39Z</dcterms:modified>
</cp:coreProperties>
</file>