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94" r:id="rId2"/>
    <p:sldId id="335" r:id="rId3"/>
    <p:sldId id="336" r:id="rId4"/>
    <p:sldId id="337" r:id="rId5"/>
    <p:sldId id="338" r:id="rId6"/>
    <p:sldId id="378" r:id="rId7"/>
    <p:sldId id="339" r:id="rId8"/>
    <p:sldId id="340" r:id="rId9"/>
    <p:sldId id="361" r:id="rId10"/>
    <p:sldId id="362" r:id="rId11"/>
    <p:sldId id="363" r:id="rId12"/>
    <p:sldId id="364" r:id="rId13"/>
    <p:sldId id="365" r:id="rId14"/>
    <p:sldId id="341" r:id="rId15"/>
    <p:sldId id="379" r:id="rId16"/>
    <p:sldId id="342" r:id="rId17"/>
    <p:sldId id="380" r:id="rId18"/>
    <p:sldId id="343" r:id="rId19"/>
    <p:sldId id="381" r:id="rId20"/>
    <p:sldId id="382" r:id="rId21"/>
    <p:sldId id="384" r:id="rId22"/>
    <p:sldId id="344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6" r:id="rId38"/>
    <p:sldId id="367" r:id="rId39"/>
    <p:sldId id="377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Layout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spinner</a:t>
            </a:r>
            <a:r>
              <a:rPr lang="ko-KR" altLang="en-US" dirty="0" smtClean="0"/>
              <a:t>를 활용하여 회원가입 폼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6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Linear Layout</a:t>
            </a:r>
            <a:r>
              <a:rPr lang="ko-KR" altLang="en-US" dirty="0" smtClean="0"/>
              <a:t>을 통한 회원가입 완료페이지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1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 등록 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카테고리를 선택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인원수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참가비를 설정하여 등록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46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페이지를 이동하지 않고 장소와 날짜를 선택 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통해서 예약된 시간정보를 호출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호출된 정보를 이용하여 선택 불가능한 시간 표시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시간이 이미 예약된 시간과 겹치는 경우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35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최소 </a:t>
            </a:r>
            <a:r>
              <a:rPr lang="en-US" altLang="ko-KR" dirty="0"/>
              <a:t>2</a:t>
            </a:r>
            <a:r>
              <a:rPr lang="ko-KR" altLang="en-US" dirty="0" smtClean="0"/>
              <a:t>시간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중복되지 않은 시간을 선택한 경우 선택 가능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등록 폼을 작성하는 시기에는 해당 시간이 비어있었지만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해결 방안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단에서 등록 바로 이전에 예약하는 시간이 적합한지 추가적 검증이 필요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4513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관리 흐름도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로딩 이후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xhr</a:t>
            </a:r>
            <a:r>
              <a:rPr lang="ko-KR" altLang="en-US" dirty="0" smtClean="0"/>
              <a:t>객체를 이용하여 리스트 데이터 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데이터를 받아서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createElement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appendChild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팝업 되며 해당 내용 로딩</a:t>
            </a:r>
            <a:endParaRPr lang="ko-KR" altLang="en-US" dirty="0"/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만들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li Element</a:t>
            </a:r>
            <a:r>
              <a:rPr lang="ko-KR" altLang="en-US" dirty="0" smtClean="0"/>
              <a:t>의 속성에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저장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이후</a:t>
            </a:r>
            <a:r>
              <a:rPr lang="en-US" altLang="ko-KR" dirty="0"/>
              <a:t> </a:t>
            </a:r>
            <a:r>
              <a:rPr lang="ko-KR" altLang="en-US" dirty="0" smtClean="0"/>
              <a:t>상세정보를 확인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또 접속하지 않고 내용 로딩</a:t>
            </a:r>
            <a:endParaRPr lang="ko-KR" altLang="en-US" dirty="0"/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로딩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속성에 저장해놨던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데이터를 통해서</a:t>
            </a:r>
            <a:endParaRPr lang="en-US" altLang="ko-KR" dirty="0" smtClean="0"/>
          </a:p>
          <a:p>
            <a:r>
              <a:rPr lang="ko-KR" altLang="en-US" dirty="0" smtClean="0"/>
              <a:t>내용 변경</a:t>
            </a:r>
            <a:endParaRPr lang="ko-KR" altLang="en-US" dirty="0"/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에서 삭제작업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 결과 반환</a:t>
            </a:r>
            <a:endParaRPr lang="ko-KR" altLang="en-US" dirty="0"/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결과에 따른 작업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필수사항 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3866</Words>
  <Application>Microsoft Office PowerPoint</Application>
  <PresentationFormat>사용자 지정</PresentationFormat>
  <Paragraphs>1013</Paragraphs>
  <Slides>71</Slides>
  <Notes>62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163</cp:revision>
  <dcterms:created xsi:type="dcterms:W3CDTF">2020-04-02T06:13:26Z</dcterms:created>
  <dcterms:modified xsi:type="dcterms:W3CDTF">2020-04-23T07:53:30Z</dcterms:modified>
</cp:coreProperties>
</file>