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22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ntoms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4400" b="0"/>
              <a:t>세미나존 </a:t>
            </a:r>
            <a:r>
              <a:rPr lang="ko-KR" altLang="en-US" sz="4400" b="0" smtClean="0"/>
              <a:t>정보</a:t>
            </a:r>
            <a:r>
              <a:rPr lang="en-US" altLang="ko-KR" sz="4400" b="0" smtClean="0"/>
              <a:t>-</a:t>
            </a:r>
            <a:r>
              <a:rPr lang="ko-KR" altLang="en-US" sz="4400" b="0" smtClean="0"/>
              <a:t>모바일</a:t>
            </a:r>
            <a:endParaRPr lang="ko-KR" altLang="en-US" sz="4400" b="0" dirty="0"/>
          </a:p>
        </p:txBody>
      </p:sp>
      <p:sp>
        <p:nvSpPr>
          <p:cNvPr id="14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9;g7c553259d1_0_81"/>
          <p:cNvGraphicFramePr/>
          <p:nvPr>
            <p:extLst/>
          </p:nvPr>
        </p:nvGraphicFramePr>
        <p:xfrm>
          <a:off x="8099052" y="4239106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8099052" y="3324810"/>
          <a:ext cx="26406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6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400" b="0"/>
              <a:t>세미나존 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400" b="0"/>
              <a:t>세미나존 </a:t>
            </a:r>
            <a:r>
              <a:rPr lang="ko-KR" altLang="en-US" sz="4400" b="0"/>
              <a:t>후기 </a:t>
            </a:r>
            <a:r>
              <a:rPr lang="ko-KR" altLang="en-US" sz="4400" b="0" smtClean="0"/>
              <a:t>목록 </a:t>
            </a:r>
            <a:r>
              <a:rPr lang="en-US" altLang="ko-KR" sz="4400" b="0" smtClean="0"/>
              <a:t>-</a:t>
            </a:r>
            <a:r>
              <a:rPr lang="ko-KR" altLang="en-US" sz="4400" b="0" smtClean="0"/>
              <a:t>상세내용</a:t>
            </a:r>
            <a:endParaRPr lang="ko-KR" altLang="en-US" sz="44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400" b="0"/>
              <a:t>세미나존 </a:t>
            </a:r>
            <a:r>
              <a:rPr lang="ko-KR" altLang="en-US" sz="4400" b="0"/>
              <a:t>후기 </a:t>
            </a:r>
            <a:r>
              <a:rPr lang="ko-KR" altLang="en-US" sz="4400" b="0" smtClean="0"/>
              <a:t>목록 </a:t>
            </a:r>
            <a:r>
              <a:rPr lang="en-US" altLang="ko-KR" sz="4400" b="0" smtClean="0"/>
              <a:t>-</a:t>
            </a:r>
            <a:r>
              <a:rPr lang="ko-KR" altLang="en-US" sz="4400" b="0" smtClean="0"/>
              <a:t>모바일</a:t>
            </a:r>
            <a:endParaRPr lang="ko-KR" altLang="en-US" sz="4400" b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213590" y="4214392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13590" y="3126690"/>
          <a:ext cx="2230842" cy="83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000" b="0"/>
              <a:t>세미나존 </a:t>
            </a:r>
            <a:r>
              <a:rPr lang="ko-KR" altLang="en-US" sz="4000" b="0"/>
              <a:t>후기 </a:t>
            </a:r>
            <a:r>
              <a:rPr lang="ko-KR" altLang="en-US" sz="4000" b="0" smtClean="0"/>
              <a:t>목록</a:t>
            </a:r>
            <a:r>
              <a:rPr lang="en-US" altLang="ko-KR" sz="4000" b="0" smtClean="0"/>
              <a:t>(</a:t>
            </a:r>
            <a:r>
              <a:rPr lang="ko-KR" altLang="en-US" sz="4000" b="0" smtClean="0"/>
              <a:t>상세내용</a:t>
            </a:r>
            <a:r>
              <a:rPr lang="en-US" altLang="ko-KR" sz="4000" b="0" smtClean="0"/>
              <a:t>)</a:t>
            </a:r>
            <a:r>
              <a:rPr lang="ko-KR" altLang="en-US" sz="4000" b="0" smtClean="0"/>
              <a:t>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모바일</a:t>
            </a:r>
            <a:endParaRPr lang="ko-KR" altLang="en-US" sz="4000" b="0"/>
          </a:p>
        </p:txBody>
      </p:sp>
      <p:sp>
        <p:nvSpPr>
          <p:cNvPr id="12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193244" y="42308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193244" y="3326593"/>
          <a:ext cx="2503093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309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000" b="0"/>
              <a:t>캐러셀 배너 관리</a:t>
            </a: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164212" y="3896124"/>
          <a:ext cx="2869750" cy="6591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	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	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5	banner6.jpg	</a:t>
            </a:r>
            <a:r>
              <a:rPr lang="en-US" altLang="ko-KR" sz="1300" dirty="0">
                <a:solidFill>
                  <a:schemeClr val="tx1"/>
                </a:solidFill>
                <a:hlinkClick r:id="rId2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	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	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8164212" y="3019210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000" b="0"/>
              <a:t>회원정보관리</a:t>
            </a:r>
            <a:r>
              <a:rPr lang="en-US" altLang="ko-KR" sz="4000" b="0"/>
              <a:t>(</a:t>
            </a:r>
            <a:r>
              <a:rPr lang="ko-KR" altLang="en-US" sz="4000" b="0"/>
              <a:t>관리자</a:t>
            </a:r>
            <a:r>
              <a:rPr lang="en-US" altLang="ko-KR" sz="4000" b="0"/>
              <a:t>)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000" b="0"/>
              <a:t>세미나존 관리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73596" y="41100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73596" y="314080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000" b="0"/>
              <a:t>세미나존 등록 및 수정</a:t>
            </a:r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71304" y="2723522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4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71304" y="1654293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4400" b="0"/>
              <a:t>메인페이지</a:t>
            </a:r>
            <a:r>
              <a:rPr lang="ko-KR" altLang="en-US" sz="2800" b="0"/>
              <a:t> </a:t>
            </a:r>
            <a:r>
              <a:rPr lang="en-US" altLang="ko-KR" sz="2800" b="0"/>
              <a:t>- HEADER</a:t>
            </a:r>
            <a:endParaRPr lang="ko-KR" altLang="en-US" sz="28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0"/>
              <a:t>메인페이지</a:t>
            </a:r>
            <a:r>
              <a:rPr lang="ko-KR" altLang="en-US" sz="2400" b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" y="3815353"/>
            <a:ext cx="7324725" cy="284531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41464"/>
              </p:ext>
            </p:extLst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메인페이지</a:t>
            </a:r>
            <a:r>
              <a:rPr lang="ko-KR" altLang="en-US" sz="4400" b="0"/>
              <a:t> </a:t>
            </a:r>
            <a:r>
              <a:rPr lang="en-US" altLang="ko-KR" sz="4400" b="0"/>
              <a:t>-  </a:t>
            </a:r>
            <a:r>
              <a:rPr lang="ko-KR" altLang="en-US" sz="4400" b="0"/>
              <a:t>컨텐츠</a:t>
            </a:r>
            <a:endParaRPr lang="ko-KR" altLang="en-US" sz="44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메인페이지</a:t>
            </a:r>
            <a:r>
              <a:rPr lang="ko-KR" altLang="en-US" sz="4400" b="0"/>
              <a:t> </a:t>
            </a:r>
            <a:r>
              <a:rPr lang="en-US" altLang="ko-KR" sz="4400" b="0"/>
              <a:t>-  </a:t>
            </a:r>
            <a:r>
              <a:rPr lang="en-US" altLang="ko-KR" sz="4400" b="0" smtClean="0"/>
              <a:t>Footer</a:t>
            </a:r>
            <a:endParaRPr lang="ko-KR" altLang="en-US" sz="44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로그인 페이지</a:t>
            </a:r>
            <a:r>
              <a:rPr lang="ko-KR" altLang="en-US" sz="4400" b="0"/>
              <a:t> </a:t>
            </a:r>
            <a:endParaRPr lang="ko-KR" altLang="en-US" sz="4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메인페이지</a:t>
            </a:r>
            <a:r>
              <a:rPr lang="ko-KR" altLang="en-US" sz="4400" b="0"/>
              <a:t> </a:t>
            </a:r>
            <a:r>
              <a:rPr lang="en-US" altLang="ko-KR" sz="4400" b="0"/>
              <a:t>- </a:t>
            </a:r>
            <a:r>
              <a:rPr lang="ko-KR" altLang="en-US" sz="4400" b="0"/>
              <a:t>모바일</a:t>
            </a:r>
            <a:endParaRPr lang="ko-KR" altLang="en-US" sz="4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로그인 페이지</a:t>
            </a:r>
            <a:r>
              <a:rPr lang="ko-KR" altLang="en-US" sz="4400" b="0"/>
              <a:t> </a:t>
            </a:r>
            <a:endParaRPr lang="ko-KR" altLang="en-US" sz="44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4400" b="0"/>
              <a:t>세미나존 </a:t>
            </a:r>
            <a:r>
              <a:rPr lang="ko-KR" altLang="en-US" sz="4400" b="0" smtClean="0"/>
              <a:t>정보</a:t>
            </a:r>
            <a:endParaRPr lang="ko-KR" altLang="en-US" sz="44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494</Words>
  <Application>Microsoft Office PowerPoint</Application>
  <PresentationFormat>와이드스크린</PresentationFormat>
  <Paragraphs>189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Malgun Gothic</vt:lpstr>
      <vt:lpstr>Malgun Gothic</vt:lpstr>
      <vt:lpstr>Arial</vt:lpstr>
      <vt:lpstr>Office 테마</vt:lpstr>
      <vt:lpstr>화면 설계서!!!!</vt:lpstr>
      <vt:lpstr>메인페이지 - HEADER</vt:lpstr>
      <vt:lpstr>메인페이지 - HEADER</vt:lpstr>
      <vt:lpstr>메인페이지 -  컨텐츠</vt:lpstr>
      <vt:lpstr>메인페이지 -  Footer</vt:lpstr>
      <vt:lpstr>로그인 페이지 </vt:lpstr>
      <vt:lpstr>메인페이지 - 모바일</vt:lpstr>
      <vt:lpstr>로그인 페이지 </vt:lpstr>
      <vt:lpstr>세미나존 정보</vt:lpstr>
      <vt:lpstr>세미나존 정보-모바일</vt:lpstr>
      <vt:lpstr>세미나존 후기 목록</vt:lpstr>
      <vt:lpstr>세미나존 후기 목록 -상세내용</vt:lpstr>
      <vt:lpstr>세미나존 후기 목록 -모바일</vt:lpstr>
      <vt:lpstr>세미나존 후기 목록(상세내용) -모바일</vt:lpstr>
      <vt:lpstr>캐러셀 배너 관리</vt:lpstr>
      <vt:lpstr>회원정보관리(관리자)</vt:lpstr>
      <vt:lpstr>세미나존 관리</vt:lpstr>
      <vt:lpstr>세미나존 등록 및 수정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175</cp:revision>
  <dcterms:created xsi:type="dcterms:W3CDTF">2020-01-16T07:12:04Z</dcterms:created>
  <dcterms:modified xsi:type="dcterms:W3CDTF">2020-04-02T09:07:12Z</dcterms:modified>
</cp:coreProperties>
</file>