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15477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4172060945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92864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04815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8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475786523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05716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65941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97473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2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11" y="1705232"/>
            <a:ext cx="9031416" cy="469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2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215222" y="2013345"/>
            <a:ext cx="7423377" cy="3936021"/>
            <a:chOff x="1151435" y="1859173"/>
            <a:chExt cx="7423377" cy="393602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828" y="1859173"/>
              <a:ext cx="5732764" cy="391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27" y="3459247"/>
              <a:ext cx="5964237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828" y="4918894"/>
              <a:ext cx="6811963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184066" y="2563601"/>
              <a:ext cx="3937686" cy="4613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u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rl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로 세미나 코드 </a:t>
              </a:r>
              <a:r>
                <a:rPr lang="ko-KR" altLang="en-US" sz="1500" dirty="0" err="1" smtClean="0">
                  <a:solidFill>
                    <a:schemeClr val="tx1"/>
                  </a:solidFill>
                </a:rPr>
                <a:t>파라미터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 전</a:t>
              </a:r>
              <a:r>
                <a:rPr lang="ko-KR" altLang="en-US" sz="1500" dirty="0">
                  <a:solidFill>
                    <a:schemeClr val="tx1"/>
                  </a:solidFill>
                </a:rPr>
                <a:t>달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37126" y="3981356"/>
              <a:ext cx="3937686" cy="461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 smtClean="0">
                  <a:solidFill>
                    <a:schemeClr val="tx1"/>
                  </a:solidFill>
                </a:rPr>
                <a:t>Dao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와 연결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0144" y="3090825"/>
              <a:ext cx="1155383" cy="381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Controller : 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51435" y="4521699"/>
              <a:ext cx="1155383" cy="381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Service : 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4361547" y="2563602"/>
              <a:ext cx="0" cy="4613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320358" y="4031574"/>
              <a:ext cx="0" cy="4613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6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23" y="3232265"/>
            <a:ext cx="8257567" cy="145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6" y="1260389"/>
            <a:ext cx="2939675" cy="540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88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154</Words>
  <Application>Microsoft Office PowerPoint</Application>
  <PresentationFormat>사용자 지정</PresentationFormat>
  <Paragraphs>55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67</cp:revision>
  <dcterms:created xsi:type="dcterms:W3CDTF">2020-01-16T07:12:04Z</dcterms:created>
  <dcterms:modified xsi:type="dcterms:W3CDTF">2020-04-16T07:01:21Z</dcterms:modified>
</cp:coreProperties>
</file>