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96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1227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3" y="1163956"/>
            <a:ext cx="7538309" cy="549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25133"/>
            <a:ext cx="7721600" cy="2074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60111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3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927" y="904974"/>
            <a:ext cx="6936593" cy="562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9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33</Words>
  <Application>Microsoft Office PowerPoint</Application>
  <PresentationFormat>사용자 지정</PresentationFormat>
  <Paragraphs>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화면 설계서!!!!</vt:lpstr>
      <vt:lpstr>[화면 설계] 사용자 - 웹 - 게시판 – Q&amp;A</vt:lpstr>
      <vt:lpstr>[화면 설계] 사용자 - 웹 - 게시판 –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64</cp:revision>
  <dcterms:created xsi:type="dcterms:W3CDTF">2020-01-16T07:12:04Z</dcterms:created>
  <dcterms:modified xsi:type="dcterms:W3CDTF">2020-04-20T07:14:43Z</dcterms:modified>
</cp:coreProperties>
</file>