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936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584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703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5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173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7" y="1408734"/>
            <a:ext cx="7408118" cy="205586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45467" y="13749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86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52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53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0771226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세미나존의 정보를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5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87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202</Words>
  <Application>Microsoft Office PowerPoint</Application>
  <PresentationFormat>와이드스크린</PresentationFormat>
  <Paragraphs>92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64</cp:revision>
  <dcterms:created xsi:type="dcterms:W3CDTF">2020-01-16T07:12:04Z</dcterms:created>
  <dcterms:modified xsi:type="dcterms:W3CDTF">2020-03-31T08:06:23Z</dcterms:modified>
</cp:coreProperties>
</file>