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2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139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7549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269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748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5609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6343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8106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333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75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274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471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6778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07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226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242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94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55544371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43595020"/>
              </p:ext>
            </p:extLst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4" y="2155160"/>
            <a:ext cx="6886575" cy="361950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010314" y="24427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816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52975145"/>
              </p:ext>
            </p:extLst>
          </p:nvPr>
        </p:nvGraphicFramePr>
        <p:xfrm>
          <a:off x="239601" y="148363"/>
          <a:ext cx="4578584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kb_user_w_semiZoneCommReg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18809183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6" y="2034745"/>
            <a:ext cx="7496434" cy="3708829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935252" y="264772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362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04866046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kb_user_m_semiZoneComm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40794542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후기 목록들을 보여지게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944" y="1616997"/>
            <a:ext cx="4067175" cy="469582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941133" y="18810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96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27076876"/>
              </p:ext>
            </p:extLst>
          </p:nvPr>
        </p:nvGraphicFramePr>
        <p:xfrm>
          <a:off x="239600" y="148363"/>
          <a:ext cx="456979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95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4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kb_user_m_semiZoneCommReg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40922316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후기의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172" y="1747837"/>
            <a:ext cx="3333750" cy="458152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945286" y="18810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02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3660818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kb_admin_carousel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84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72180727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kb_admin_member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993753439"/>
              </p:ext>
            </p:extLst>
          </p:nvPr>
        </p:nvGraphicFramePr>
        <p:xfrm>
          <a:off x="8509686" y="1289960"/>
          <a:ext cx="353200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40" y="2165584"/>
            <a:ext cx="6238875" cy="31051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150301" y="225474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147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67653033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kb_admin_semiZone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70585868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 목록을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3" y="2400322"/>
            <a:ext cx="6248400" cy="34194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400010" y="26706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97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3082971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kb_admin_semiZoneUpt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75476931"/>
              </p:ext>
            </p:extLst>
          </p:nvPr>
        </p:nvGraphicFramePr>
        <p:xfrm>
          <a:off x="8509686" y="1289960"/>
          <a:ext cx="353200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이미지 등록을 하게 되면 해당 이미지가 미리보기가 가능함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그리고 업데이트 하게 되면 등록날짜는 최근 등록날짜로 변경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48" y="1386303"/>
            <a:ext cx="6773047" cy="4887837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610756" y="16421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41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7328982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755635"/>
              </p:ext>
            </p:extLst>
          </p:nvPr>
        </p:nvGraphicFramePr>
        <p:xfrm>
          <a:off x="8509686" y="1289960"/>
          <a:ext cx="3532000" cy="42157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26983" y="391022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6983" y="1374973"/>
            <a:ext cx="7694141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6983" y="3862265"/>
            <a:ext cx="7526602" cy="23619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52" y="1496861"/>
            <a:ext cx="7526602" cy="1967739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78333" y="136976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66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09812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24745069"/>
              </p:ext>
            </p:extLst>
          </p:nvPr>
        </p:nvGraphicFramePr>
        <p:xfrm>
          <a:off x="8509686" y="1289960"/>
          <a:ext cx="3532000" cy="52005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77384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2" y="1342369"/>
            <a:ext cx="7958623" cy="2277909"/>
          </a:xfrm>
          <a:prstGeom prst="rect">
            <a:avLst/>
          </a:prstGeom>
        </p:spPr>
      </p:pic>
      <p:sp>
        <p:nvSpPr>
          <p:cNvPr id="174" name="Google Shape;174;g7c553259d1_0_81"/>
          <p:cNvSpPr/>
          <p:nvPr/>
        </p:nvSpPr>
        <p:spPr>
          <a:xfrm>
            <a:off x="325201" y="18006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42" y="3667663"/>
            <a:ext cx="7958623" cy="2343999"/>
          </a:xfrm>
          <a:prstGeom prst="rect">
            <a:avLst/>
          </a:prstGeom>
        </p:spPr>
      </p:pic>
      <p:sp>
        <p:nvSpPr>
          <p:cNvPr id="196" name="Google Shape;196;g7c553259d1_0_81"/>
          <p:cNvSpPr/>
          <p:nvPr/>
        </p:nvSpPr>
        <p:spPr>
          <a:xfrm>
            <a:off x="325201" y="40432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61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1662118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kb_user_w_mainFooter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1303048"/>
              </p:ext>
            </p:extLst>
          </p:nvPr>
        </p:nvGraphicFramePr>
        <p:xfrm>
          <a:off x="8509686" y="1289960"/>
          <a:ext cx="3532000" cy="5047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68162" y="15576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77384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2" y="2089667"/>
            <a:ext cx="7688424" cy="15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2556045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8451790"/>
              </p:ext>
            </p:extLst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1" y="1495094"/>
            <a:ext cx="7510365" cy="4516568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17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9160993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554" y="1395857"/>
            <a:ext cx="2766999" cy="48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6001302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35" y="1586205"/>
            <a:ext cx="3172919" cy="45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9605013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83262339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6" y="1472065"/>
            <a:ext cx="7515225" cy="48672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570521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72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4899621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kb_user_m_semiZoneIntro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정보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057338759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1240053" y="212120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10" y="1678910"/>
            <a:ext cx="37433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608</Words>
  <Application>Microsoft Office PowerPoint</Application>
  <PresentationFormat>와이드스크린</PresentationFormat>
  <Paragraphs>314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HYEONTAE</cp:lastModifiedBy>
  <cp:revision>169</cp:revision>
  <dcterms:created xsi:type="dcterms:W3CDTF">2020-01-16T07:12:04Z</dcterms:created>
  <dcterms:modified xsi:type="dcterms:W3CDTF">2020-03-31T13:53:15Z</dcterms:modified>
</cp:coreProperties>
</file>