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0" r:id="rId19"/>
    <p:sldId id="261" r:id="rId20"/>
    <p:sldId id="262" r:id="rId21"/>
    <p:sldId id="263" r:id="rId22"/>
    <p:sldId id="264" r:id="rId23"/>
    <p:sldId id="271" r:id="rId24"/>
    <p:sldId id="282" r:id="rId25"/>
    <p:sldId id="283" r:id="rId26"/>
    <p:sldId id="284" r:id="rId27"/>
    <p:sldId id="285" r:id="rId28"/>
    <p:sldId id="268" r:id="rId29"/>
    <p:sldId id="274" r:id="rId30"/>
    <p:sldId id="269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704DE4"/>
    <a:srgbClr val="F6F6F6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8937623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1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632321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58461827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41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985447827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04981554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5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03121718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10441234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3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69674821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28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25954066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50357097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3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1269904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25271273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72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04861896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64089032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5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383357653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13024044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4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sh_user_m_semiQna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49243" y="1577027"/>
            <a:ext cx="2795073" cy="4760920"/>
            <a:chOff x="2808054" y="1804087"/>
            <a:chExt cx="2795073" cy="47609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055" y="1886464"/>
              <a:ext cx="2622079" cy="36238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054" y="5310953"/>
              <a:ext cx="2622079" cy="12540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548" y="1804087"/>
              <a:ext cx="209579" cy="4760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7769469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55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217845034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922194680"/>
              </p:ext>
            </p:extLst>
          </p:nvPr>
        </p:nvGraphicFramePr>
        <p:xfrm>
          <a:off x="131602" y="115758"/>
          <a:ext cx="3332568" cy="822960"/>
        </p:xfrm>
        <a:graphic>
          <a:graphicData uri="http://schemas.openxmlformats.org/drawingml/2006/table">
            <a:tbl>
              <a:tblPr firstRow="1"/>
              <a:tblGrid>
                <a:gridCol w="97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1730269401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36704766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4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7" y="2194678"/>
            <a:ext cx="4684579" cy="13187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7" y="3672389"/>
            <a:ext cx="4684579" cy="27833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689269752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42" y="2960752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9211723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98438062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6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1245698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3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61459991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0370009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560862680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78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sh_user_w_semiPayDone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90737412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40232345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85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902574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8059349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78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5126831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04579369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9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0065624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0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90510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09942973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9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9963637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41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82809400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999389434"/>
              </p:ext>
            </p:extLst>
          </p:nvPr>
        </p:nvGraphicFramePr>
        <p:xfrm>
          <a:off x="131601" y="115758"/>
          <a:ext cx="3552376" cy="822960"/>
        </p:xfrm>
        <a:graphic>
          <a:graphicData uri="http://schemas.openxmlformats.org/drawingml/2006/table">
            <a:tbl>
              <a:tblPr firstRow="1"/>
              <a:tblGrid>
                <a:gridCol w="97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 smtClean="0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84194717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4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19660818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28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22597264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85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Q&amp;A 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235656715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50443" y="4543816"/>
            <a:ext cx="31904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 sz="1500"/>
            </a:pPr>
            <a:r>
              <a:rPr lang="ko-KR" altLang="en-US" dirty="0" smtClean="0"/>
              <a:t>  카테고리 시간대 공간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인원 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03932962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96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Q&amp;A 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694489618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9092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862688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5597573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28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sh_user_w_semiQna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Q&amp;A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29123255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06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74812281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22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7729003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14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sh_user_w_semiComm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59809511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1769</Words>
  <Application>Microsoft Office PowerPoint</Application>
  <PresentationFormat>와이드스크린</PresentationFormat>
  <Paragraphs>677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190</cp:revision>
  <dcterms:created xsi:type="dcterms:W3CDTF">2020-01-16T07:12:04Z</dcterms:created>
  <dcterms:modified xsi:type="dcterms:W3CDTF">2020-03-31T14:06:03Z</dcterms:modified>
</cp:coreProperties>
</file>