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840794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35559385"/>
              </p:ext>
            </p:extLst>
          </p:nvPr>
        </p:nvGraphicFramePr>
        <p:xfrm>
          <a:off x="8843382" y="836712"/>
          <a:ext cx="2952330" cy="4358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300" b="0" u="none" strike="noStrike" cap="none" baseline="0" dirty="0" err="1" smtClean="0"/>
                        <a:t>팝업창이</a:t>
                      </a:r>
                      <a:r>
                        <a:rPr lang="ko-KR" altLang="en-US" sz="1300" b="0" u="none" strike="noStrike" cap="none" baseline="0" dirty="0" smtClean="0"/>
                        <a:t> 생성되며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해당 </a:t>
                      </a:r>
                      <a:r>
                        <a:rPr lang="ko-KR" altLang="en-US" sz="1300" b="0" u="none" strike="noStrike" cap="none" baseline="0" dirty="0" err="1" smtClean="0"/>
                        <a:t>팝업창에서</a:t>
                      </a:r>
                      <a:r>
                        <a:rPr lang="ko-KR" altLang="en-US" sz="13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237124"/>
            <a:ext cx="7745506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98500006"/>
              </p:ext>
            </p:extLst>
          </p:nvPr>
        </p:nvGraphicFramePr>
        <p:xfrm>
          <a:off x="131604" y="115759"/>
          <a:ext cx="3693699" cy="1188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 중복 확인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09554840"/>
              </p:ext>
            </p:extLst>
          </p:nvPr>
        </p:nvGraphicFramePr>
        <p:xfrm>
          <a:off x="8843382" y="836712"/>
          <a:ext cx="2952330" cy="27472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아이디를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40188" y="2680447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303929" y="3518647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0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135046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72633593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048871" y="1658471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59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8273312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98015544"/>
              </p:ext>
            </p:extLst>
          </p:nvPr>
        </p:nvGraphicFramePr>
        <p:xfrm>
          <a:off x="8843382" y="836712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42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0174883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67962806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98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318</Words>
  <Application>Microsoft Office PowerPoint</Application>
  <PresentationFormat>사용자 지정</PresentationFormat>
  <Paragraphs>106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ezen-033</cp:lastModifiedBy>
  <cp:revision>18</cp:revision>
  <dcterms:created xsi:type="dcterms:W3CDTF">2020-03-03T05:34:26Z</dcterms:created>
  <dcterms:modified xsi:type="dcterms:W3CDTF">2020-03-31T07:39:31Z</dcterms:modified>
</cp:coreProperties>
</file>