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368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1854200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필수사항 </a:t>
            </a:r>
            <a:r>
              <a:rPr lang="en-US" altLang="ko-KR" dirty="0" smtClean="0"/>
              <a:t>*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" y="1313645"/>
            <a:ext cx="5525470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8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19812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추가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1571223"/>
            <a:ext cx="8106682" cy="498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13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80</Words>
  <Application>Microsoft Office PowerPoint</Application>
  <PresentationFormat>와이드스크린</PresentationFormat>
  <Paragraphs>12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64</cp:revision>
  <dcterms:created xsi:type="dcterms:W3CDTF">2020-01-16T07:12:04Z</dcterms:created>
  <dcterms:modified xsi:type="dcterms:W3CDTF">2020-04-20T07:06:00Z</dcterms:modified>
</cp:coreProperties>
</file>