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09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00588141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4267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25070900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8074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21354841"/>
              </p:ext>
            </p:extLst>
          </p:nvPr>
        </p:nvGraphicFramePr>
        <p:xfrm>
          <a:off x="8495894" y="2518966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71000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24217"/>
              </p:ext>
            </p:extLst>
          </p:nvPr>
        </p:nvGraphicFramePr>
        <p:xfrm>
          <a:off x="8495894" y="172210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28976212"/>
              </p:ext>
            </p:extLst>
          </p:nvPr>
        </p:nvGraphicFramePr>
        <p:xfrm>
          <a:off x="8487427" y="1992698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5261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96843"/>
              </p:ext>
            </p:extLst>
          </p:nvPr>
        </p:nvGraphicFramePr>
        <p:xfrm>
          <a:off x="8487427" y="126826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0977533"/>
              </p:ext>
            </p:extLst>
          </p:nvPr>
        </p:nvGraphicFramePr>
        <p:xfrm>
          <a:off x="8501219" y="2349441"/>
          <a:ext cx="3532000" cy="44108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5011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0394"/>
              </p:ext>
            </p:extLst>
          </p:nvPr>
        </p:nvGraphicFramePr>
        <p:xfrm>
          <a:off x="8472265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589597"/>
              </p:ext>
            </p:extLst>
          </p:nvPr>
        </p:nvGraphicFramePr>
        <p:xfrm>
          <a:off x="8501220" y="2439422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822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9489"/>
              </p:ext>
            </p:extLst>
          </p:nvPr>
        </p:nvGraphicFramePr>
        <p:xfrm>
          <a:off x="8572025" y="164079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4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63511802"/>
              </p:ext>
            </p:extLst>
          </p:nvPr>
        </p:nvGraphicFramePr>
        <p:xfrm>
          <a:off x="8453561" y="241320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488003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07095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266"/>
                <a:gridCol w="307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3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에약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7124"/>
              </p:ext>
            </p:extLst>
          </p:nvPr>
        </p:nvGraphicFramePr>
        <p:xfrm>
          <a:off x="8529692" y="152285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5825574"/>
              </p:ext>
            </p:extLst>
          </p:nvPr>
        </p:nvGraphicFramePr>
        <p:xfrm>
          <a:off x="8509686" y="2291280"/>
          <a:ext cx="3532000" cy="41822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22311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522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/>
                <a:gridCol w="67643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89498"/>
              </p:ext>
            </p:extLst>
          </p:nvPr>
        </p:nvGraphicFramePr>
        <p:xfrm>
          <a:off x="8572025" y="1510433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8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94968290"/>
              </p:ext>
            </p:extLst>
          </p:nvPr>
        </p:nvGraphicFramePr>
        <p:xfrm>
          <a:off x="8484286" y="1808177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106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34"/>
              </p:ext>
            </p:extLst>
          </p:nvPr>
        </p:nvGraphicFramePr>
        <p:xfrm>
          <a:off x="8506132" y="10904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66193850"/>
              </p:ext>
            </p:extLst>
          </p:nvPr>
        </p:nvGraphicFramePr>
        <p:xfrm>
          <a:off x="8492753" y="236220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410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51122"/>
              </p:ext>
            </p:extLst>
          </p:nvPr>
        </p:nvGraphicFramePr>
        <p:xfrm>
          <a:off x="8489198" y="160188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31744057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75327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38008801"/>
              </p:ext>
            </p:extLst>
          </p:nvPr>
        </p:nvGraphicFramePr>
        <p:xfrm>
          <a:off x="8594353" y="2417597"/>
          <a:ext cx="3532000" cy="3767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71906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56017"/>
              </p:ext>
            </p:extLst>
          </p:nvPr>
        </p:nvGraphicFramePr>
        <p:xfrm>
          <a:off x="8648294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95460939"/>
              </p:ext>
            </p:extLst>
          </p:nvPr>
        </p:nvGraphicFramePr>
        <p:xfrm>
          <a:off x="8518152" y="2060427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2150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8846"/>
              </p:ext>
            </p:extLst>
          </p:nvPr>
        </p:nvGraphicFramePr>
        <p:xfrm>
          <a:off x="8497665" y="13275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0697127"/>
              </p:ext>
            </p:extLst>
          </p:nvPr>
        </p:nvGraphicFramePr>
        <p:xfrm>
          <a:off x="8484286" y="2481276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3666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461"/>
              </p:ext>
            </p:extLst>
          </p:nvPr>
        </p:nvGraphicFramePr>
        <p:xfrm>
          <a:off x="8480731" y="16492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7659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9" y="1093509"/>
            <a:ext cx="7655359" cy="552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14" y="1122718"/>
            <a:ext cx="4114800" cy="733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027" idx="2"/>
            <a:endCxn id="18" idx="0"/>
          </p:cNvCxnSpPr>
          <p:nvPr/>
        </p:nvCxnSpPr>
        <p:spPr>
          <a:xfrm flipH="1">
            <a:off x="4115813" y="1856143"/>
            <a:ext cx="1653301" cy="15469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013" y="3403076"/>
            <a:ext cx="7721600" cy="337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123" y="2827103"/>
            <a:ext cx="3799048" cy="33945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17462694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7449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29222104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05401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57148683"/>
              </p:ext>
            </p:extLst>
          </p:nvPr>
        </p:nvGraphicFramePr>
        <p:xfrm>
          <a:off x="8501219" y="2637154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56913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4475" y="2201332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467" y="178646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6934" y="2741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475" y="3725337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6934" y="44097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30208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918091822"/>
              </p:ext>
            </p:extLst>
          </p:nvPr>
        </p:nvGraphicFramePr>
        <p:xfrm>
          <a:off x="8509686" y="2658707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31598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2690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101181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5856"/>
              </p:ext>
            </p:extLst>
          </p:nvPr>
        </p:nvGraphicFramePr>
        <p:xfrm>
          <a:off x="8572025" y="161154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92752643"/>
              </p:ext>
            </p:extLst>
          </p:nvPr>
        </p:nvGraphicFramePr>
        <p:xfrm>
          <a:off x="8492752" y="2812365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54681"/>
              </p:ext>
            </p:extLst>
          </p:nvPr>
        </p:nvGraphicFramePr>
        <p:xfrm>
          <a:off x="8446865" y="200996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6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94140740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2653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1401</Words>
  <Application>Microsoft Office PowerPoint</Application>
  <PresentationFormat>사용자 지정</PresentationFormat>
  <Paragraphs>534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화면 설계서!!!!</vt:lpstr>
      <vt:lpstr>[화면 설계] 사용자 - 웹 - 게시판 - 공지사항</vt:lpstr>
      <vt:lpstr>[화면 구현] 사용자 - 웹 - 게시판 - 공지사항</vt:lpstr>
      <vt:lpstr>[화면 설계] 사용자 - 웹 - 게시판 - 공지사항</vt:lpstr>
      <vt:lpstr>PowerPoint 프레젠테이션</vt:lpstr>
      <vt:lpstr>[화면 설계] 사용자 - 웹 - 게시판 - FAQ</vt:lpstr>
      <vt:lpstr>[화면 설계] 사용자 - 웹 - 게시판 - FAQ</vt:lpstr>
      <vt:lpstr>[화면 설계] 사용자 - 모바일 - 게시판 - FAQ</vt:lpstr>
      <vt:lpstr>[화면 설계] 사용자 - 웹 - 게시판 – Q&amp;A</vt:lpstr>
      <vt:lpstr>[화면 설계] 사용자 - 웹 - 게시판 – Q&amp;A</vt:lpstr>
      <vt:lpstr>[화면 설계] 사용자 - 모바일 - 게시판 – Q&amp;A</vt:lpstr>
      <vt:lpstr>[화면 설계] 관리자 - 게시판 관리 – 공지사항 관리</vt:lpstr>
      <vt:lpstr>[화면 설계] 관리자 - 게시판 관리 – 공지사항 관리</vt:lpstr>
      <vt:lpstr>[화면 설계] 관리자 - 게시판 관리 – 공지사항 관리</vt:lpstr>
      <vt:lpstr>[화면 설계] 관리자 – 게시판 관리 – 공지사항 관리</vt:lpstr>
      <vt:lpstr>[화면 설계] 관리자 - 게시판 관리 – FAQ</vt:lpstr>
      <vt:lpstr>[화면 설계] 관리자 - 게시판 관리 – FAQ</vt:lpstr>
      <vt:lpstr>[화면 설계] 관리자 – 게시판 관리 - FAQ</vt:lpstr>
      <vt:lpstr>[화면 설계] 관리자 - 게시판 관리 – FAQ</vt:lpstr>
      <vt:lpstr>[화면 설계] 관리자 - 게시판 관리 – Q&amp;A</vt:lpstr>
      <vt:lpstr>[화면 설계] 관리자 - 게시판 관리 – Q&amp;A</vt:lpstr>
      <vt:lpstr>[화면 설계] 관리자 - 게시판 관리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200</cp:revision>
  <dcterms:created xsi:type="dcterms:W3CDTF">2020-01-16T07:12:04Z</dcterms:created>
  <dcterms:modified xsi:type="dcterms:W3CDTF">2020-04-09T07:47:35Z</dcterms:modified>
</cp:coreProperties>
</file>