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6" r:id="rId4"/>
    <p:sldId id="304" r:id="rId5"/>
    <p:sldId id="298" r:id="rId6"/>
    <p:sldId id="299" r:id="rId7"/>
    <p:sldId id="301" r:id="rId8"/>
    <p:sldId id="261" r:id="rId9"/>
    <p:sldId id="289" r:id="rId10"/>
    <p:sldId id="290" r:id="rId11"/>
    <p:sldId id="296" r:id="rId12"/>
    <p:sldId id="297" r:id="rId13"/>
    <p:sldId id="295" r:id="rId14"/>
    <p:sldId id="305" r:id="rId15"/>
    <p:sldId id="265" r:id="rId16"/>
    <p:sldId id="266" r:id="rId17"/>
    <p:sldId id="267" r:id="rId18"/>
    <p:sldId id="307" r:id="rId19"/>
    <p:sldId id="278" r:id="rId20"/>
    <p:sldId id="279" r:id="rId21"/>
    <p:sldId id="280" r:id="rId22"/>
    <p:sldId id="30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86"/>
            <p14:sldId id="304"/>
            <p14:sldId id="298"/>
            <p14:sldId id="299"/>
            <p14:sldId id="301"/>
            <p14:sldId id="261"/>
            <p14:sldId id="289"/>
          </p14:sldIdLst>
        </p14:section>
        <p14:section name="세미나 결제 페이지" id="{3DD56F67-C9F5-4BE4-BDCE-DF76F13E4087}">
          <p14:sldIdLst>
            <p14:sldId id="290"/>
            <p14:sldId id="296"/>
            <p14:sldId id="297"/>
          </p14:sldIdLst>
        </p14:section>
        <p14:section name="세미나 결제 완료 페이지" id="{D64EEB2F-706C-43CC-98CD-662D83AC14F2}">
          <p14:sldIdLst>
            <p14:sldId id="295"/>
            <p14:sldId id="305"/>
          </p14:sldIdLst>
        </p14:section>
        <p14:section name="[모바일] 세미나 상세페이지" id="{CE312896-E1D8-4F1D-B918-334370D7F0C8}">
          <p14:sldIdLst>
            <p14:sldId id="265"/>
            <p14:sldId id="266"/>
            <p14:sldId id="267"/>
            <p14:sldId id="307"/>
          </p14:sldIdLst>
        </p14:section>
        <p14:section name="[모바일] 세미나 결제 페이지" id="{D601EC8E-CCCC-4F93-A98B-0EAEB297933F}">
          <p14:sldIdLst>
            <p14:sldId id="278"/>
            <p14:sldId id="279"/>
            <p14:sldId id="280"/>
            <p14:sldId id="3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880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11747794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4939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9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1" y="1746421"/>
            <a:ext cx="7436001" cy="42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90133" y="2491187"/>
            <a:ext cx="5049794" cy="2133600"/>
            <a:chOff x="6494686" y="3237470"/>
            <a:chExt cx="5049794" cy="2133600"/>
          </a:xfrm>
        </p:grpSpPr>
        <p:sp>
          <p:nvSpPr>
            <p:cNvPr id="6" name="직사각형 5"/>
            <p:cNvSpPr/>
            <p:nvPr/>
          </p:nvSpPr>
          <p:spPr>
            <a:xfrm>
              <a:off x="6494686" y="3237470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831" y="4063484"/>
              <a:ext cx="4933455" cy="115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165" y="3414922"/>
              <a:ext cx="4984836" cy="169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1795849" y="2210404"/>
            <a:ext cx="2899720" cy="85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586473"/>
            <a:ext cx="7757259" cy="478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054890" y="2646445"/>
            <a:ext cx="5049794" cy="2133600"/>
            <a:chOff x="6890133" y="2491187"/>
            <a:chExt cx="5049794" cy="2133600"/>
          </a:xfrm>
        </p:grpSpPr>
        <p:sp>
          <p:nvSpPr>
            <p:cNvPr id="7" name="직사각형 6"/>
            <p:cNvSpPr/>
            <p:nvPr/>
          </p:nvSpPr>
          <p:spPr>
            <a:xfrm>
              <a:off x="6890133" y="2491187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612" y="2778846"/>
              <a:ext cx="4944836" cy="1558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11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14649936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568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73354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811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6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728509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639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529092814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2425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8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45733146"/>
              </p:ext>
            </p:extLst>
          </p:nvPr>
        </p:nvGraphicFramePr>
        <p:xfrm>
          <a:off x="8550875" y="2392244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82797"/>
              </p:ext>
            </p:extLst>
          </p:nvPr>
        </p:nvGraphicFramePr>
        <p:xfrm>
          <a:off x="8550875" y="1270394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8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26736" y="1578114"/>
            <a:ext cx="6004223" cy="4924404"/>
            <a:chOff x="1096792" y="1380268"/>
            <a:chExt cx="6004223" cy="492440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2" y="1380268"/>
              <a:ext cx="2766754" cy="4917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92" y="1380268"/>
              <a:ext cx="2857023" cy="4924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09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16741589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87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8556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310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5319523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8583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561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93860789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791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3929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4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91146161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2914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7653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6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" y="1565340"/>
            <a:ext cx="836879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749742" y="2713413"/>
            <a:ext cx="3985856" cy="2240691"/>
            <a:chOff x="8090814" y="2257168"/>
            <a:chExt cx="3985856" cy="2240691"/>
          </a:xfrm>
        </p:grpSpPr>
        <p:sp>
          <p:nvSpPr>
            <p:cNvPr id="7" name="직사각형 6"/>
            <p:cNvSpPr/>
            <p:nvPr/>
          </p:nvSpPr>
          <p:spPr>
            <a:xfrm>
              <a:off x="8090814" y="2257168"/>
              <a:ext cx="3985856" cy="2240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162892" y="2433347"/>
              <a:ext cx="3841699" cy="1888331"/>
              <a:chOff x="7922953" y="4539744"/>
              <a:chExt cx="4093550" cy="2037018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4539744"/>
                <a:ext cx="4093550" cy="65543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5497778"/>
                <a:ext cx="4093550" cy="10789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22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5" y="1439159"/>
            <a:ext cx="8967603" cy="4928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465997" y="1612907"/>
            <a:ext cx="4509273" cy="4504440"/>
            <a:chOff x="7244236" y="1565341"/>
            <a:chExt cx="4728519" cy="4530660"/>
          </a:xfrm>
        </p:grpSpPr>
        <p:sp>
          <p:nvSpPr>
            <p:cNvPr id="7" name="직사각형 6"/>
            <p:cNvSpPr/>
            <p:nvPr/>
          </p:nvSpPr>
          <p:spPr>
            <a:xfrm>
              <a:off x="7244236" y="1565341"/>
              <a:ext cx="4728519" cy="45306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45861" y="1705941"/>
              <a:ext cx="2807218" cy="1869281"/>
              <a:chOff x="8463993" y="2213723"/>
              <a:chExt cx="2327575" cy="1611493"/>
            </a:xfrm>
          </p:grpSpPr>
          <p:pic>
            <p:nvPicPr>
              <p:cNvPr id="1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4" y="2213723"/>
                <a:ext cx="2269909" cy="5627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3" y="2942125"/>
                <a:ext cx="2327575" cy="88309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7468181" y="4286283"/>
              <a:ext cx="4362579" cy="1629951"/>
              <a:chOff x="7893587" y="4941519"/>
              <a:chExt cx="4362579" cy="1629951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256" y="4941519"/>
                <a:ext cx="3793910" cy="15032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3587" y="5272163"/>
                <a:ext cx="4362579" cy="129930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59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01122487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552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9" y="1532388"/>
            <a:ext cx="10378571" cy="5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7" y="3171515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04952" y="2734963"/>
            <a:ext cx="2446638" cy="22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05332139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80469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5261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2321" y="195295"/>
            <a:ext cx="93089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9" y="1814015"/>
            <a:ext cx="7672916" cy="4417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980718" y="2218440"/>
            <a:ext cx="5049794" cy="3476367"/>
            <a:chOff x="2204881" y="2055642"/>
            <a:chExt cx="5049794" cy="3476367"/>
          </a:xfrm>
        </p:grpSpPr>
        <p:sp>
          <p:nvSpPr>
            <p:cNvPr id="7" name="직사각형 6"/>
            <p:cNvSpPr/>
            <p:nvPr/>
          </p:nvSpPr>
          <p:spPr>
            <a:xfrm>
              <a:off x="2204881" y="2055642"/>
              <a:ext cx="5049794" cy="34763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84" y="3764166"/>
              <a:ext cx="3133260" cy="1236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208" y="5124021"/>
              <a:ext cx="4588477" cy="15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36" y="2220399"/>
              <a:ext cx="4694952" cy="105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49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656</Words>
  <Application>Microsoft Office PowerPoint</Application>
  <PresentationFormat>사용자 지정</PresentationFormat>
  <Paragraphs>171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219</cp:revision>
  <dcterms:created xsi:type="dcterms:W3CDTF">2020-01-16T07:12:04Z</dcterms:created>
  <dcterms:modified xsi:type="dcterms:W3CDTF">2020-04-23T06:30:04Z</dcterms:modified>
</cp:coreProperties>
</file>