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9FD"/>
    <a:srgbClr val="F5EFFB"/>
    <a:srgbClr val="F3E5EF"/>
    <a:srgbClr val="F0E0EC"/>
    <a:srgbClr val="F3E1E1"/>
    <a:srgbClr val="F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2423" y="116632"/>
            <a:ext cx="9646078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1371" y="1176869"/>
            <a:ext cx="11346142" cy="4861277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2099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ko-KR" altLang="en-US" dirty="0"/>
              <a:t>게시판 </a:t>
            </a:r>
            <a:r>
              <a:rPr lang="en-US" altLang="ko-KR" dirty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58575" y="5555654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125070900"/>
              </p:ext>
            </p:extLst>
          </p:nvPr>
        </p:nvGraphicFramePr>
        <p:xfrm>
          <a:off x="8518153" y="250874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스피너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34" y="1220259"/>
            <a:ext cx="3620043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160454" y="1279526"/>
            <a:ext cx="776545" cy="388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Google Shape;173;g7c553259d1_0_81"/>
          <p:cNvSpPr/>
          <p:nvPr/>
        </p:nvSpPr>
        <p:spPr>
          <a:xfrm>
            <a:off x="1363139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94937" y="1769532"/>
            <a:ext cx="3620043" cy="1761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4936" y="3623730"/>
            <a:ext cx="3620043" cy="3073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173;g7c553259d1_0_81"/>
          <p:cNvSpPr/>
          <p:nvPr/>
        </p:nvSpPr>
        <p:spPr>
          <a:xfrm>
            <a:off x="1363139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468074"/>
              </p:ext>
            </p:extLst>
          </p:nvPr>
        </p:nvGraphicFramePr>
        <p:xfrm>
          <a:off x="8497666" y="165153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11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ko-KR" altLang="en-US" dirty="0" smtClean="0"/>
              <a:t>게시판 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관리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21354841"/>
              </p:ext>
            </p:extLst>
          </p:nvPr>
        </p:nvGraphicFramePr>
        <p:xfrm>
          <a:off x="8495894" y="2518966"/>
          <a:ext cx="3532000" cy="380580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공지사항 목록을 테이블 형식으로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구현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등록버튼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공지사항 등록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창을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371000"/>
              </p:ext>
            </p:extLst>
          </p:nvPr>
        </p:nvGraphicFramePr>
        <p:xfrm>
          <a:off x="1861127" y="2691866"/>
          <a:ext cx="6376940" cy="2643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코드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1000005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2020-03-31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admin01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1000004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2020-03-30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admin02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1000003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CCTV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설치 및 운영에 대한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권고안을 확인해주세요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2020-03-17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admin01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1000002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조치완료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서비스 내 예약이 불가한 사항이 접수되어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조치중에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있습니다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2020-03-01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admin02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1000001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 안내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2020-02-19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adminX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84864" y="257386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54400" y="5468640"/>
            <a:ext cx="2650067" cy="665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874933" y="5468641"/>
            <a:ext cx="1497060" cy="398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Google Shape;173;g7c553259d1_0_81"/>
          <p:cNvSpPr/>
          <p:nvPr/>
        </p:nvSpPr>
        <p:spPr>
          <a:xfrm>
            <a:off x="3083976" y="56377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73;g7c553259d1_0_81"/>
          <p:cNvSpPr/>
          <p:nvPr/>
        </p:nvSpPr>
        <p:spPr>
          <a:xfrm>
            <a:off x="6478061" y="55025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224217"/>
              </p:ext>
            </p:extLst>
          </p:nvPr>
        </p:nvGraphicFramePr>
        <p:xfrm>
          <a:off x="8495894" y="172210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75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– </a:t>
            </a:r>
            <a:r>
              <a:rPr lang="ko-KR" altLang="en-US" dirty="0"/>
              <a:t>공지사항 관리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628976212"/>
              </p:ext>
            </p:extLst>
          </p:nvPr>
        </p:nvGraphicFramePr>
        <p:xfrm>
          <a:off x="8487427" y="1992698"/>
          <a:ext cx="3532000" cy="4688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 smtClean="0"/>
                        <a:t>4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공지사항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수정 및 삭제 기능 포함한 화면 호출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확인 후 삭제 처리</a:t>
                      </a:r>
                      <a:endParaRPr lang="ko-KR" altLang="en-US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152615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Google Shape;173;g7c553259d1_0_81"/>
          <p:cNvSpPr/>
          <p:nvPr/>
        </p:nvSpPr>
        <p:spPr>
          <a:xfrm>
            <a:off x="1315884" y="37281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76397" y="248919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496843"/>
              </p:ext>
            </p:extLst>
          </p:nvPr>
        </p:nvGraphicFramePr>
        <p:xfrm>
          <a:off x="8487427" y="1268269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90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– </a:t>
            </a:r>
            <a:r>
              <a:rPr lang="ko-KR" altLang="en-US" dirty="0"/>
              <a:t>공지사항 관리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0977533"/>
              </p:ext>
            </p:extLst>
          </p:nvPr>
        </p:nvGraphicFramePr>
        <p:xfrm>
          <a:off x="8501219" y="2349441"/>
          <a:ext cx="3532000" cy="44108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 smtClean="0"/>
                        <a:t>5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공지사항 상세 내용 호출 및 제목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내용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이미지 수정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가능한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input text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이용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수정 완료 버튼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확인 후 삭제 또는 취소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닫기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850119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64" y="1906060"/>
            <a:ext cx="5884435" cy="410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Google Shape;173;g7c553259d1_0_81"/>
          <p:cNvSpPr/>
          <p:nvPr/>
        </p:nvSpPr>
        <p:spPr>
          <a:xfrm>
            <a:off x="1315884" y="37281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01798" y="1803400"/>
            <a:ext cx="6423259" cy="4267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00394"/>
              </p:ext>
            </p:extLst>
          </p:nvPr>
        </p:nvGraphicFramePr>
        <p:xfrm>
          <a:off x="8472265" y="1535502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94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6589597"/>
              </p:ext>
            </p:extLst>
          </p:nvPr>
        </p:nvGraphicFramePr>
        <p:xfrm>
          <a:off x="8501220" y="2439422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제목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내용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이미지 등록하여 공지사항 등록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등록하기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닫기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978222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391" y="2051989"/>
            <a:ext cx="66008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Google Shape;173;g7c553259d1_0_81"/>
          <p:cNvSpPr/>
          <p:nvPr/>
        </p:nvSpPr>
        <p:spPr>
          <a:xfrm>
            <a:off x="1265082" y="37281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50996" y="1803400"/>
            <a:ext cx="6670195" cy="4267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59489"/>
              </p:ext>
            </p:extLst>
          </p:nvPr>
        </p:nvGraphicFramePr>
        <p:xfrm>
          <a:off x="8572025" y="1640797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46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– </a:t>
            </a:r>
            <a:r>
              <a:rPr lang="en-US" altLang="ko-KR" dirty="0" smtClean="0"/>
              <a:t>FAQ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963511802"/>
              </p:ext>
            </p:extLst>
          </p:nvPr>
        </p:nvGraphicFramePr>
        <p:xfrm>
          <a:off x="8453561" y="2413200"/>
          <a:ext cx="3532000" cy="380580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목록을 테이블 형식으로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구현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등록버튼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등록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창을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488003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072075"/>
              </p:ext>
            </p:extLst>
          </p:nvPr>
        </p:nvGraphicFramePr>
        <p:xfrm>
          <a:off x="1861127" y="2691866"/>
          <a:ext cx="6376940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3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75266"/>
                <a:gridCol w="3073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74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434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코드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카테고리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예약을 변경 하고 싶어요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안내 알림을 받지 못했어요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2000003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당일 예약은 불가능한가요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2020-03-17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2000002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이용에 문의가 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호스트에게 질문을 하고 싶어요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2020-02-19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adminX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FAQ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84864" y="257386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54400" y="5468640"/>
            <a:ext cx="2650067" cy="665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874933" y="5468641"/>
            <a:ext cx="1497060" cy="398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Google Shape;173;g7c553259d1_0_81"/>
          <p:cNvSpPr/>
          <p:nvPr/>
        </p:nvSpPr>
        <p:spPr>
          <a:xfrm>
            <a:off x="3083976" y="56377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73;g7c553259d1_0_81"/>
          <p:cNvSpPr/>
          <p:nvPr/>
        </p:nvSpPr>
        <p:spPr>
          <a:xfrm>
            <a:off x="6478061" y="55025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47124"/>
              </p:ext>
            </p:extLst>
          </p:nvPr>
        </p:nvGraphicFramePr>
        <p:xfrm>
          <a:off x="8529692" y="1522856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95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– FAQ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5825574"/>
              </p:ext>
            </p:extLst>
          </p:nvPr>
        </p:nvGraphicFramePr>
        <p:xfrm>
          <a:off x="8509686" y="2291280"/>
          <a:ext cx="3532000" cy="41822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4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FAQ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수정 및 삭제 기능 포함한 화면 호출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확인 후 삭제 처리</a:t>
                      </a:r>
                      <a:endParaRPr lang="ko-KR" altLang="en-US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292647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5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3533"/>
                <a:gridCol w="35221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9663"/>
                <a:gridCol w="5216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1222"/>
                <a:gridCol w="5352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카테고리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FAQ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Google Shape;173;g7c553259d1_0_81"/>
          <p:cNvSpPr/>
          <p:nvPr/>
        </p:nvSpPr>
        <p:spPr>
          <a:xfrm>
            <a:off x="1282016" y="37281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67930" y="2506133"/>
            <a:ext cx="6670195" cy="287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489498"/>
              </p:ext>
            </p:extLst>
          </p:nvPr>
        </p:nvGraphicFramePr>
        <p:xfrm>
          <a:off x="8572025" y="1510433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83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94968290"/>
              </p:ext>
            </p:extLst>
          </p:nvPr>
        </p:nvGraphicFramePr>
        <p:xfrm>
          <a:off x="8484286" y="1808177"/>
          <a:ext cx="3532000" cy="4916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5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 상세 내용 호출 및 제목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내용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이미지 수정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가능한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input text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이용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완료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확인 후 삭제 또는 취소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31063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64" y="1906060"/>
            <a:ext cx="5884435" cy="410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2667000" y="2480733"/>
            <a:ext cx="787400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24113" y="2963333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92354" y="3775655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28342" y="4266527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2" name="Google Shape;173;g7c553259d1_0_81"/>
          <p:cNvSpPr/>
          <p:nvPr/>
        </p:nvSpPr>
        <p:spPr>
          <a:xfrm>
            <a:off x="128201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03401" y="1828800"/>
            <a:ext cx="6296256" cy="4356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0134"/>
              </p:ext>
            </p:extLst>
          </p:nvPr>
        </p:nvGraphicFramePr>
        <p:xfrm>
          <a:off x="8506132" y="109046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88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– FAQ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266193850"/>
              </p:ext>
            </p:extLst>
          </p:nvPr>
        </p:nvGraphicFramePr>
        <p:xfrm>
          <a:off x="8492753" y="2362200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제목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내용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이미지 등록하여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FAQ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등록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등록하기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374102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391" y="2051989"/>
            <a:ext cx="66008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2328342" y="2767927"/>
            <a:ext cx="973658" cy="297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099745" y="3335193"/>
            <a:ext cx="694258" cy="220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099745" y="3860321"/>
            <a:ext cx="694258" cy="220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1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751122"/>
              </p:ext>
            </p:extLst>
          </p:nvPr>
        </p:nvGraphicFramePr>
        <p:xfrm>
          <a:off x="8489198" y="1601882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1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– </a:t>
            </a:r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24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38008801"/>
              </p:ext>
            </p:extLst>
          </p:nvPr>
        </p:nvGraphicFramePr>
        <p:xfrm>
          <a:off x="8594353" y="2417597"/>
          <a:ext cx="3532000" cy="37675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공지사항 목록을 테이블 형식으로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구현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664370"/>
              </p:ext>
            </p:extLst>
          </p:nvPr>
        </p:nvGraphicFramePr>
        <p:xfrm>
          <a:off x="1861127" y="2691866"/>
          <a:ext cx="6376940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7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3533"/>
                <a:gridCol w="32525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737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07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카테고리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네이버페이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포인트로 결제했는데 현금영수증을 발급받을 수 있나요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안내 알림을 받지 못했어요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3000003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당일 예약은 불가능한가요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2020-03-17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3000002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이용에 문의가 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호스트에게 질문을 하고 싶어요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2020-02-19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adminX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Q&amp;A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684864" y="257386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454400" y="5468640"/>
            <a:ext cx="2650067" cy="665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Google Shape;173;g7c553259d1_0_81"/>
          <p:cNvSpPr/>
          <p:nvPr/>
        </p:nvSpPr>
        <p:spPr>
          <a:xfrm>
            <a:off x="3083976" y="56377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255932" y="5502508"/>
            <a:ext cx="736600" cy="34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456017"/>
              </p:ext>
            </p:extLst>
          </p:nvPr>
        </p:nvGraphicFramePr>
        <p:xfrm>
          <a:off x="8648294" y="1535502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3064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09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831744057"/>
              </p:ext>
            </p:extLst>
          </p:nvPr>
        </p:nvGraphicFramePr>
        <p:xfrm>
          <a:off x="8458885" y="2373467"/>
          <a:ext cx="3532000" cy="404080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검색어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입력을 통한 공지사항 검색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제목을 클릭하면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태그의 형식으로 공지사항 내용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jQuery</a:t>
                      </a:r>
                      <a:r>
                        <a:rPr lang="en-US" altLang="ko-KR" sz="1500" baseline="0" dirty="0" smtClean="0"/>
                        <a:t> – </a:t>
                      </a:r>
                      <a:r>
                        <a:rPr lang="ko-KR" altLang="en-US" sz="1500" baseline="0" dirty="0" smtClean="0"/>
                        <a:t>아코디언 </a:t>
                      </a:r>
                      <a:r>
                        <a:rPr lang="ko-KR" altLang="en-US" sz="1500" baseline="0" dirty="0" err="1" smtClean="0"/>
                        <a:t>메서드</a:t>
                      </a:r>
                      <a:r>
                        <a:rPr lang="ko-KR" altLang="en-US" sz="1500" baseline="0" dirty="0" smtClean="0"/>
                        <a:t> 사용</a:t>
                      </a:r>
                      <a:endParaRPr lang="en-US" altLang="ko-KR" sz="1500" baseline="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03" y="1882570"/>
            <a:ext cx="8128897" cy="4690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14866" y="2257660"/>
            <a:ext cx="7721600" cy="142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173;g7c553259d1_0_81"/>
          <p:cNvSpPr/>
          <p:nvPr/>
        </p:nvSpPr>
        <p:spPr>
          <a:xfrm>
            <a:off x="70237" y="280656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5272" y="3756257"/>
            <a:ext cx="7721600" cy="25484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173;g7c553259d1_0_81"/>
          <p:cNvSpPr/>
          <p:nvPr/>
        </p:nvSpPr>
        <p:spPr>
          <a:xfrm>
            <a:off x="70237" y="48681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475327"/>
              </p:ext>
            </p:extLst>
          </p:nvPr>
        </p:nvGraphicFramePr>
        <p:xfrm>
          <a:off x="8446864" y="150239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94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– </a:t>
            </a:r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995460939"/>
              </p:ext>
            </p:extLst>
          </p:nvPr>
        </p:nvGraphicFramePr>
        <p:xfrm>
          <a:off x="8518152" y="2060427"/>
          <a:ext cx="3532000" cy="4688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Q&amp;A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답변하기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답변 등록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,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수정 및 삭제 기능 포함한 화면 호출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확인 후 삭제 처리</a:t>
                      </a:r>
                      <a:endParaRPr lang="ko-KR" altLang="en-US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22205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4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0467"/>
                <a:gridCol w="33109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737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07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카테고리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네이버페이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포인트로 결제했는데 현금영수증을 발급받을 수 있나요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Q&amp;A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59599" y="4554873"/>
            <a:ext cx="673746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답변하기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74800" y="2489200"/>
            <a:ext cx="6797193" cy="2861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608846"/>
              </p:ext>
            </p:extLst>
          </p:nvPr>
        </p:nvGraphicFramePr>
        <p:xfrm>
          <a:off x="8497665" y="13275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– </a:t>
            </a:r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620697127"/>
              </p:ext>
            </p:extLst>
          </p:nvPr>
        </p:nvGraphicFramePr>
        <p:xfrm>
          <a:off x="8484286" y="2481276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4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Q&amp;A</a:t>
                      </a:r>
                      <a:r>
                        <a:rPr lang="en-US" altLang="en-US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상세 내용 호출 및 답변 등록 가능한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input text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답변 등록 완료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닫기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136669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64" y="1906060"/>
            <a:ext cx="5884435" cy="410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666999" y="2408767"/>
            <a:ext cx="1735667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 </a:t>
            </a:r>
            <a:r>
              <a:rPr lang="ko-KR" altLang="en-US" sz="1300" dirty="0" smtClean="0">
                <a:solidFill>
                  <a:schemeClr val="tx1"/>
                </a:solidFill>
              </a:rPr>
              <a:t>답변 등록하기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24113" y="2963333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09288" y="3775655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28342" y="4266527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08291" y="3691467"/>
            <a:ext cx="3119042" cy="4233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dk1"/>
                </a:solidFill>
              </a:rPr>
              <a:t>네이버페이</a:t>
            </a:r>
            <a:r>
              <a:rPr lang="ko-KR" altLang="en-US" sz="800" dirty="0">
                <a:solidFill>
                  <a:schemeClr val="dk1"/>
                </a:solidFill>
              </a:rPr>
              <a:t> 포인트로 결제했는데 현금영수증을 발급받을 수 있나요</a:t>
            </a:r>
            <a:r>
              <a:rPr lang="en-US" altLang="ko-KR" sz="800" dirty="0">
                <a:solidFill>
                  <a:schemeClr val="dk1"/>
                </a:solidFill>
              </a:rPr>
              <a:t>?</a:t>
            </a:r>
            <a:endParaRPr lang="ko-KR" altLang="en-US" sz="800" dirty="0"/>
          </a:p>
        </p:txBody>
      </p:sp>
      <p:sp>
        <p:nvSpPr>
          <p:cNvPr id="19" name="직사각형 18"/>
          <p:cNvSpPr/>
          <p:nvPr/>
        </p:nvSpPr>
        <p:spPr>
          <a:xfrm>
            <a:off x="3908300" y="4173393"/>
            <a:ext cx="3119042" cy="4233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dk1"/>
                </a:solidFill>
              </a:rPr>
              <a:t>네이버페이</a:t>
            </a:r>
            <a:r>
              <a:rPr lang="ko-KR" altLang="en-US" sz="800" dirty="0">
                <a:solidFill>
                  <a:schemeClr val="dk1"/>
                </a:solidFill>
              </a:rPr>
              <a:t> 포인트로 결제했는데 현금영수증을 발급받을 수 있나요</a:t>
            </a:r>
            <a:r>
              <a:rPr lang="en-US" altLang="ko-KR" sz="800" dirty="0">
                <a:solidFill>
                  <a:schemeClr val="dk1"/>
                </a:solidFill>
              </a:rPr>
              <a:t>?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2404552" y="4757782"/>
            <a:ext cx="982124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tx1"/>
                </a:solidFill>
              </a:rPr>
              <a:t>Q&amp;A </a:t>
            </a:r>
            <a:r>
              <a:rPr lang="ko-KR" altLang="en-US" sz="1300" dirty="0" smtClean="0">
                <a:solidFill>
                  <a:schemeClr val="tx1"/>
                </a:solidFill>
              </a:rPr>
              <a:t>답변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08291" y="4664648"/>
            <a:ext cx="3119042" cy="4233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/>
          </a:p>
        </p:txBody>
      </p:sp>
      <p:sp>
        <p:nvSpPr>
          <p:cNvPr id="22" name="직사각형 21"/>
          <p:cNvSpPr/>
          <p:nvPr/>
        </p:nvSpPr>
        <p:spPr>
          <a:xfrm>
            <a:off x="5528733" y="5164667"/>
            <a:ext cx="482600" cy="366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282267" y="5181602"/>
            <a:ext cx="465666" cy="2624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Google Shape;173;g7c553259d1_0_81"/>
          <p:cNvSpPr/>
          <p:nvPr/>
        </p:nvSpPr>
        <p:spPr>
          <a:xfrm>
            <a:off x="1232270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27200" y="1761067"/>
            <a:ext cx="6307667" cy="43433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21461"/>
              </p:ext>
            </p:extLst>
          </p:nvPr>
        </p:nvGraphicFramePr>
        <p:xfrm>
          <a:off x="8480731" y="164926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98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17462694"/>
              </p:ext>
            </p:extLst>
          </p:nvPr>
        </p:nvGraphicFramePr>
        <p:xfrm>
          <a:off x="8484285" y="2239761"/>
          <a:ext cx="3532000" cy="381651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단위로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aseline="0" dirty="0" smtClean="0"/>
                        <a:t>날짜는 </a:t>
                      </a:r>
                      <a:r>
                        <a:rPr lang="en-US" altLang="ko-KR" sz="1500" baseline="0" dirty="0" smtClean="0"/>
                        <a:t>– </a:t>
                      </a:r>
                      <a:r>
                        <a:rPr lang="en-US" altLang="ko-KR" sz="1500" baseline="0" dirty="0" err="1" smtClean="0"/>
                        <a:t>datepicker</a:t>
                      </a:r>
                      <a:endParaRPr lang="en-US" altLang="ko-KR" sz="15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aseline="0" dirty="0" smtClean="0"/>
                        <a:t>Dialog – </a:t>
                      </a:r>
                      <a:r>
                        <a:rPr lang="ko-KR" altLang="en-US" sz="1500" baseline="0" dirty="0" smtClean="0"/>
                        <a:t>등록 하는 창 불러올 때</a:t>
                      </a: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92" y="1940145"/>
            <a:ext cx="8099248" cy="385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89872" y="5198532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617449"/>
              </p:ext>
            </p:extLst>
          </p:nvPr>
        </p:nvGraphicFramePr>
        <p:xfrm>
          <a:off x="8489197" y="141219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6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</a:t>
            </a:r>
            <a:r>
              <a:rPr lang="ko-KR" altLang="en-US" dirty="0"/>
              <a:t>항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29222104"/>
              </p:ext>
            </p:extLst>
          </p:nvPr>
        </p:nvGraphicFramePr>
        <p:xfrm>
          <a:off x="8254241" y="2448923"/>
          <a:ext cx="3532000" cy="38758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공지사항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692" y="1235075"/>
            <a:ext cx="3566022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173;g7c553259d1_0_81"/>
          <p:cNvSpPr/>
          <p:nvPr/>
        </p:nvSpPr>
        <p:spPr>
          <a:xfrm>
            <a:off x="1346205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78003" y="1769533"/>
            <a:ext cx="3620043" cy="13038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78002" y="3166534"/>
            <a:ext cx="3620043" cy="3530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173;g7c553259d1_0_81"/>
          <p:cNvSpPr/>
          <p:nvPr/>
        </p:nvSpPr>
        <p:spPr>
          <a:xfrm>
            <a:off x="1346205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305401"/>
              </p:ext>
            </p:extLst>
          </p:nvPr>
        </p:nvGraphicFramePr>
        <p:xfrm>
          <a:off x="8668984" y="1566334"/>
          <a:ext cx="1944216" cy="650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4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ko-KR" altLang="en-US" dirty="0" smtClean="0"/>
              <a:t>게시판 </a:t>
            </a:r>
            <a:r>
              <a:rPr lang="en-US" altLang="ko-KR" dirty="0" smtClean="0"/>
              <a:t>- FAQ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157148683"/>
              </p:ext>
            </p:extLst>
          </p:nvPr>
        </p:nvGraphicFramePr>
        <p:xfrm>
          <a:off x="8501219" y="2637154"/>
          <a:ext cx="3532000" cy="38696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768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카테고리 선택 및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검색어를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입력하여 관련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FAQ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검색 기능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FAQ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8" y="1656913"/>
            <a:ext cx="8281196" cy="449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64475" y="2201332"/>
            <a:ext cx="7721600" cy="14054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818467" y="1786468"/>
            <a:ext cx="736600" cy="34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Google Shape;173;g7c553259d1_0_81"/>
          <p:cNvSpPr/>
          <p:nvPr/>
        </p:nvSpPr>
        <p:spPr>
          <a:xfrm>
            <a:off x="16934" y="2741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4475" y="3725337"/>
            <a:ext cx="7721600" cy="169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173;g7c553259d1_0_81"/>
          <p:cNvSpPr/>
          <p:nvPr/>
        </p:nvSpPr>
        <p:spPr>
          <a:xfrm>
            <a:off x="16934" y="440970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730208"/>
              </p:ext>
            </p:extLst>
          </p:nvPr>
        </p:nvGraphicFramePr>
        <p:xfrm>
          <a:off x="8572025" y="1786468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42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ko-KR" altLang="en-US" dirty="0"/>
              <a:t>게시판 </a:t>
            </a:r>
            <a:r>
              <a:rPr lang="en-US" altLang="ko-KR" dirty="0"/>
              <a:t>- FAQ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918091822"/>
              </p:ext>
            </p:extLst>
          </p:nvPr>
        </p:nvGraphicFramePr>
        <p:xfrm>
          <a:off x="8509686" y="2658707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단위로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4" y="1931598"/>
            <a:ext cx="8255000" cy="2689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173;g7c553259d1_0_81"/>
          <p:cNvSpPr/>
          <p:nvPr/>
        </p:nvSpPr>
        <p:spPr>
          <a:xfrm>
            <a:off x="67734" y="426908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7164" y="4101181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25856"/>
              </p:ext>
            </p:extLst>
          </p:nvPr>
        </p:nvGraphicFramePr>
        <p:xfrm>
          <a:off x="8572025" y="1611548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42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ko-KR" altLang="en-US" dirty="0"/>
              <a:t>게시판 </a:t>
            </a:r>
            <a:r>
              <a:rPr lang="en-US" altLang="ko-KR" dirty="0"/>
              <a:t>- FAQ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392752643"/>
              </p:ext>
            </p:extLst>
          </p:nvPr>
        </p:nvGraphicFramePr>
        <p:xfrm>
          <a:off x="8492752" y="2812365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스피너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66" y="1220258"/>
            <a:ext cx="3620043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173;g7c553259d1_0_81"/>
          <p:cNvSpPr/>
          <p:nvPr/>
        </p:nvSpPr>
        <p:spPr>
          <a:xfrm>
            <a:off x="1253068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84866" y="1769532"/>
            <a:ext cx="3620043" cy="1761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160455" y="1279526"/>
            <a:ext cx="668866" cy="388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5" y="3623730"/>
            <a:ext cx="3620043" cy="3073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173;g7c553259d1_0_81"/>
          <p:cNvSpPr/>
          <p:nvPr/>
        </p:nvSpPr>
        <p:spPr>
          <a:xfrm>
            <a:off x="1253068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954681"/>
              </p:ext>
            </p:extLst>
          </p:nvPr>
        </p:nvGraphicFramePr>
        <p:xfrm>
          <a:off x="8446865" y="200996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69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ko-KR" altLang="en-US" dirty="0"/>
              <a:t>게시판 </a:t>
            </a:r>
            <a:r>
              <a:rPr lang="en-US" altLang="ko-KR" dirty="0" smtClean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94140740"/>
              </p:ext>
            </p:extLst>
          </p:nvPr>
        </p:nvGraphicFramePr>
        <p:xfrm>
          <a:off x="8492752" y="2184404"/>
          <a:ext cx="3532000" cy="45616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카테고리 선택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Q&amp;A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제목 입력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Q&amp;A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내용 입력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공개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or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비공개 구분 선택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하여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Q&amp;A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Q&amp;A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비공개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Q&amp;A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의 경우 비공개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글입니다로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28" y="1583264"/>
            <a:ext cx="8108830" cy="186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904010" y="1642533"/>
            <a:ext cx="736600" cy="34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04" y="3113087"/>
            <a:ext cx="7881464" cy="112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6866468" y="2624667"/>
            <a:ext cx="1066800" cy="488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794005" y="2421467"/>
            <a:ext cx="728133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제목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19406" y="2767277"/>
            <a:ext cx="49107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제목을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5801" y="3243065"/>
            <a:ext cx="728133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내</a:t>
            </a:r>
            <a:r>
              <a:rPr lang="ko-KR" altLang="en-US" sz="800">
                <a:solidFill>
                  <a:schemeClr val="tx1"/>
                </a:solidFill>
              </a:rPr>
              <a:t>용</a:t>
            </a:r>
            <a:r>
              <a:rPr lang="ko-KR" altLang="en-US" sz="80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11203" y="3556663"/>
            <a:ext cx="516464" cy="194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내용</a:t>
            </a:r>
            <a:r>
              <a:rPr lang="ko-KR" altLang="en-US" sz="800" dirty="0">
                <a:solidFill>
                  <a:schemeClr val="tx1"/>
                </a:solidFill>
              </a:rPr>
              <a:t>을</a:t>
            </a: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43" y="4114570"/>
            <a:ext cx="8286935" cy="2159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Google Shape;173;g7c553259d1_0_81"/>
          <p:cNvSpPr/>
          <p:nvPr/>
        </p:nvSpPr>
        <p:spPr>
          <a:xfrm>
            <a:off x="45438" y="30539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8310" y="2184404"/>
            <a:ext cx="7721600" cy="1930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Google Shape;173;g7c553259d1_0_81"/>
          <p:cNvSpPr/>
          <p:nvPr/>
        </p:nvSpPr>
        <p:spPr>
          <a:xfrm>
            <a:off x="45438" y="493329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8310" y="4173838"/>
            <a:ext cx="7721600" cy="1718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226533"/>
              </p:ext>
            </p:extLst>
          </p:nvPr>
        </p:nvGraphicFramePr>
        <p:xfrm>
          <a:off x="8480731" y="14291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77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ko-KR" altLang="en-US" dirty="0"/>
              <a:t>게시판 </a:t>
            </a:r>
            <a:r>
              <a:rPr lang="en-US" altLang="ko-KR" dirty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24707" y="5550029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00588141"/>
              </p:ext>
            </p:extLst>
          </p:nvPr>
        </p:nvGraphicFramePr>
        <p:xfrm>
          <a:off x="8433486" y="2376976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3" y="1935165"/>
            <a:ext cx="7932412" cy="344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173;g7c553259d1_0_81"/>
          <p:cNvSpPr/>
          <p:nvPr/>
        </p:nvSpPr>
        <p:spPr>
          <a:xfrm>
            <a:off x="67734" y="487538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7164" y="4707489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94267"/>
              </p:ext>
            </p:extLst>
          </p:nvPr>
        </p:nvGraphicFramePr>
        <p:xfrm>
          <a:off x="8455331" y="151675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85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3003</TotalTime>
  <Words>1237</Words>
  <Application>Microsoft Office PowerPoint</Application>
  <PresentationFormat>사용자 지정</PresentationFormat>
  <Paragraphs>515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화면 설계서!!!!</vt:lpstr>
      <vt:lpstr>게시판 - 공지사항</vt:lpstr>
      <vt:lpstr>게시판 - 공지사항</vt:lpstr>
      <vt:lpstr>게시판 - 공지사항</vt:lpstr>
      <vt:lpstr>게시판 - FAQ</vt:lpstr>
      <vt:lpstr>게시판 - FAQ</vt:lpstr>
      <vt:lpstr>게시판 - FAQ</vt:lpstr>
      <vt:lpstr>게시판 – Q&amp;A</vt:lpstr>
      <vt:lpstr>게시판 – Q&amp;A</vt:lpstr>
      <vt:lpstr>게시판 – Q&amp;A</vt:lpstr>
      <vt:lpstr>게시판 관리 – 공지사항 관리</vt:lpstr>
      <vt:lpstr>게시판 관리 – 공지사항 관리</vt:lpstr>
      <vt:lpstr>게시판 관리 – 공지사항 관리</vt:lpstr>
      <vt:lpstr>PowerPoint 프레젠테이션</vt:lpstr>
      <vt:lpstr>게시판 관리 – FAQ</vt:lpstr>
      <vt:lpstr>게시판 관리 – FAQ</vt:lpstr>
      <vt:lpstr>PowerPoint 프레젠테이션</vt:lpstr>
      <vt:lpstr>게시판 관리 – FAQ</vt:lpstr>
      <vt:lpstr>게시판 관리 – Q&amp;A</vt:lpstr>
      <vt:lpstr>게시판 관리 – Q&amp;A</vt:lpstr>
      <vt:lpstr>게시판 관리 – 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192</cp:revision>
  <dcterms:created xsi:type="dcterms:W3CDTF">2020-01-16T07:12:04Z</dcterms:created>
  <dcterms:modified xsi:type="dcterms:W3CDTF">2020-04-02T09:19:13Z</dcterms:modified>
</cp:coreProperties>
</file>