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61" r:id="rId19"/>
    <p:sldId id="288" r:id="rId20"/>
    <p:sldId id="263" r:id="rId21"/>
    <p:sldId id="264" r:id="rId22"/>
    <p:sldId id="271" r:id="rId23"/>
    <p:sldId id="282" r:id="rId24"/>
    <p:sldId id="283" r:id="rId25"/>
    <p:sldId id="284" r:id="rId26"/>
    <p:sldId id="285" r:id="rId27"/>
    <p:sldId id="268" r:id="rId28"/>
    <p:sldId id="274" r:id="rId29"/>
    <p:sldId id="269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7432753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3698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2971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00527223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57697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1849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09983019"/>
              </p:ext>
            </p:extLst>
          </p:nvPr>
        </p:nvGraphicFramePr>
        <p:xfrm>
          <a:off x="8550875" y="2392244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3125"/>
              </p:ext>
            </p:extLst>
          </p:nvPr>
        </p:nvGraphicFramePr>
        <p:xfrm>
          <a:off x="8550875" y="1270394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1849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326241619"/>
              </p:ext>
            </p:extLst>
          </p:nvPr>
        </p:nvGraphicFramePr>
        <p:xfrm>
          <a:off x="8460259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05386"/>
              </p:ext>
            </p:extLst>
          </p:nvPr>
        </p:nvGraphicFramePr>
        <p:xfrm>
          <a:off x="8460259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1849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611615671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43117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8408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498569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70292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4820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42812241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69159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3247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935381326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71150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1614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1407098579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4506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3074918233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42438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3318952128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5409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8271" y="245240"/>
            <a:ext cx="71849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5219650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2235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34051195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2509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78502333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7354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319334263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121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06613786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68625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034989529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8187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35114392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6675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8667536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9276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866" y="241014"/>
            <a:ext cx="6898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03629770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61969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4866" y="241014"/>
            <a:ext cx="736291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삭제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4773313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42624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4866" y="241014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예약자 리스트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05057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51845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271" y="245240"/>
            <a:ext cx="71849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033218281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02196"/>
              </p:ext>
            </p:extLst>
          </p:nvPr>
        </p:nvGraphicFramePr>
        <p:xfrm>
          <a:off x="8509686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4866" y="241014"/>
            <a:ext cx="80041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회원정보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7992459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5257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4266097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9778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00378428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83664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0" y="250114"/>
            <a:ext cx="98042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00552544"/>
              </p:ext>
            </p:extLst>
          </p:nvPr>
        </p:nvGraphicFramePr>
        <p:xfrm>
          <a:off x="851812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09624"/>
              </p:ext>
            </p:extLst>
          </p:nvPr>
        </p:nvGraphicFramePr>
        <p:xfrm>
          <a:off x="851812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866" y="241014"/>
            <a:ext cx="84032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611386395"/>
              </p:ext>
            </p:extLst>
          </p:nvPr>
        </p:nvGraphicFramePr>
        <p:xfrm>
          <a:off x="849411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07605"/>
              </p:ext>
            </p:extLst>
          </p:nvPr>
        </p:nvGraphicFramePr>
        <p:xfrm>
          <a:off x="849411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14866" y="241014"/>
            <a:ext cx="92736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87666415"/>
              </p:ext>
            </p:extLst>
          </p:nvPr>
        </p:nvGraphicFramePr>
        <p:xfrm>
          <a:off x="8465079" y="238830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7145"/>
              </p:ext>
            </p:extLst>
          </p:nvPr>
        </p:nvGraphicFramePr>
        <p:xfrm>
          <a:off x="8465079" y="126645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14866" y="241014"/>
            <a:ext cx="92736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1475</Words>
  <Application>Microsoft Office PowerPoint</Application>
  <PresentationFormat>와이드스크린</PresentationFormat>
  <Paragraphs>552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204</cp:revision>
  <dcterms:created xsi:type="dcterms:W3CDTF">2020-01-16T07:12:04Z</dcterms:created>
  <dcterms:modified xsi:type="dcterms:W3CDTF">2020-04-07T08:55:01Z</dcterms:modified>
</cp:coreProperties>
</file>