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71" r:id="rId6"/>
    <p:sldId id="268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DCD2E-416C-42CA-95A4-05EC3697B7E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3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2022021"/>
          </a:xfrm>
        </p:spPr>
        <p:txBody>
          <a:bodyPr/>
          <a:lstStyle/>
          <a:p>
            <a:r>
              <a:rPr lang="ko-KR" altLang="en-US" dirty="0" smtClean="0"/>
              <a:t>세미나 상세페이지 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콘텐츠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대표이미지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이용안내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유의사항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있는 페이지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이용후기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주최자에게 문의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슬라이드에는 없음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세미나 정보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우측에 고정 할 예정</a:t>
            </a:r>
            <a:r>
              <a:rPr lang="en-US" altLang="ko-KR" dirty="0" smtClean="0"/>
              <a:t>(fixed)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세미나와 </a:t>
            </a:r>
            <a:r>
              <a:rPr lang="ko-KR" altLang="en-US" dirty="0" err="1" smtClean="0"/>
              <a:t>주최자등의</a:t>
            </a:r>
            <a:r>
              <a:rPr lang="ko-KR" altLang="en-US" dirty="0" smtClean="0"/>
              <a:t> 정보가 표시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바로 예약하기 버튼 클릭하면 결제 페이지로 넘어감</a:t>
            </a:r>
            <a:endParaRPr lang="en-US" altLang="ko-KR" dirty="0" smtClean="0"/>
          </a:p>
          <a:p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DCD2E-416C-42CA-95A4-05EC3697B7E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1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DCD2E-416C-42CA-95A4-05EC3697B7E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7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118507"/>
          </a:xfrm>
        </p:spPr>
        <p:txBody>
          <a:bodyPr/>
          <a:lstStyle/>
          <a:p>
            <a:r>
              <a:rPr lang="ko-KR" altLang="en-US" dirty="0" smtClean="0"/>
              <a:t>세미나 결제 페이지 </a:t>
            </a:r>
            <a:r>
              <a:rPr lang="en-US" altLang="ko-KR" dirty="0" smtClean="0"/>
              <a:t>: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세미나 정보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세미나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간략한 소개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결제 예정 금액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인당 비용과 신청 인원을 곱해서 비용 산출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DCD2E-416C-42CA-95A4-05EC3697B7E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6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726621"/>
          </a:xfrm>
        </p:spPr>
        <p:txBody>
          <a:bodyPr/>
          <a:lstStyle/>
          <a:p>
            <a:r>
              <a:rPr lang="ko-KR" altLang="en-US" dirty="0" smtClean="0"/>
              <a:t>결제 신청 완료 페이지 </a:t>
            </a:r>
            <a:r>
              <a:rPr lang="en-US" altLang="ko-KR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무통장 입금 계좌번호와 은행이 표시</a:t>
            </a:r>
            <a:endParaRPr lang="en-US" altLang="ko-KR" dirty="0" smtClean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실제 사업을 한다면 무통장 입금이 </a:t>
            </a:r>
            <a:r>
              <a:rPr lang="ko-KR" altLang="en-US" dirty="0" err="1" smtClean="0"/>
              <a:t>확인되었을때</a:t>
            </a:r>
            <a:r>
              <a:rPr lang="ko-KR" altLang="en-US" dirty="0" smtClean="0"/>
              <a:t> 결제 완료 표시됨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DCD2E-416C-42CA-95A4-05EC3697B7E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36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118507"/>
          </a:xfrm>
        </p:spPr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세미나 예약관리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세미나명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예약자수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세미나 일시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주최자가 표시됨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예약자수를 클릭하면 예약자 명단 </a:t>
            </a:r>
            <a:r>
              <a:rPr lang="ko-KR" altLang="en-US" dirty="0" err="1" smtClean="0"/>
              <a:t>리트가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모달로</a:t>
            </a:r>
            <a:r>
              <a:rPr lang="ko-KR" altLang="en-US" dirty="0" smtClean="0"/>
              <a:t> 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주최자를 클릭하면 주최자 회원 정보가 </a:t>
            </a:r>
            <a:r>
              <a:rPr lang="ko-KR" altLang="en-US" dirty="0" err="1" smtClean="0"/>
              <a:t>모달로</a:t>
            </a:r>
            <a:r>
              <a:rPr lang="ko-KR" altLang="en-US" dirty="0" smtClean="0"/>
              <a:t> 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DCD2E-416C-42CA-95A4-05EC3697B7E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805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715736"/>
          </a:xfrm>
        </p:spPr>
        <p:txBody>
          <a:bodyPr/>
          <a:lstStyle/>
          <a:p>
            <a:r>
              <a:rPr lang="ko-KR" altLang="en-US" dirty="0" smtClean="0"/>
              <a:t>관리자 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세미나 예약관리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모달로</a:t>
            </a:r>
            <a:r>
              <a:rPr lang="ko-KR" altLang="en-US" dirty="0" smtClean="0"/>
              <a:t> 뜬 주최자 회원 정보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DCD2E-416C-42CA-95A4-05EC3697B7E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8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5422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3023" y="201858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84530" y="2502783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2002983584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b="1" dirty="0" smtClean="0"/>
                        <a:t>3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+,</a:t>
                      </a:r>
                      <a:r>
                        <a:rPr lang="en-US" altLang="ko-KR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95662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45588935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7143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881228468"/>
              </p:ext>
            </p:extLst>
          </p:nvPr>
        </p:nvGraphicFramePr>
        <p:xfrm>
          <a:off x="8509686" y="1264252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96549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742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6552448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상세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- 2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78310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28848" y="209694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8968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1710451781"/>
              </p:ext>
            </p:extLst>
          </p:nvPr>
        </p:nvGraphicFramePr>
        <p:xfrm>
          <a:off x="8509686" y="1264252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29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591559609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- 1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9139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715622630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45372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6148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6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92176923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500" b="0" u="none" strike="noStrike" cap="none" dirty="0" smtClean="0">
                          <a:solidFill>
                            <a:schemeClr val="dk1"/>
                          </a:solidFill>
                        </a:rPr>
                        <a:t>세미나 결제 페이지 </a:t>
                      </a:r>
                      <a:r>
                        <a:rPr lang="en-US" altLang="ko-KR" sz="2000" b="0" u="none" strike="noStrike" cap="none" dirty="0" smtClean="0">
                          <a:solidFill>
                            <a:schemeClr val="dk1"/>
                          </a:solidFill>
                        </a:rPr>
                        <a:t>- 5</a:t>
                      </a:r>
                      <a:endParaRPr lang="ko-KR" altLang="en-US" sz="20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10001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675637" y="224234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736892214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776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9424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06135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1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47729390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</a:t>
                      </a:r>
                      <a:endParaRPr lang="en-US" altLang="ko-KR" sz="28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31978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911170" y="1937702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613602678"/>
              </p:ext>
            </p:extLst>
          </p:nvPr>
        </p:nvGraphicFramePr>
        <p:xfrm>
          <a:off x="8509686" y="128996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46238"/>
              </p:ext>
            </p:extLst>
          </p:nvPr>
        </p:nvGraphicFramePr>
        <p:xfrm>
          <a:off x="139839" y="1284912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60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52044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4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60812236"/>
              </p:ext>
            </p:extLst>
          </p:nvPr>
        </p:nvGraphicFramePr>
        <p:xfrm>
          <a:off x="1525399" y="179305"/>
          <a:ext cx="6048672" cy="8640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2500" b="0" u="none" strike="noStrike" cap="none" dirty="0" err="1" smtClean="0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2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세미나 예약 관리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– modal3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724"/>
              </p:ext>
            </p:extLst>
          </p:nvPr>
        </p:nvGraphicFramePr>
        <p:xfrm>
          <a:off x="8509686" y="168110"/>
          <a:ext cx="2441795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1795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2043555" y="163632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9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722</Words>
  <Application>Microsoft Office PowerPoint</Application>
  <PresentationFormat>와이드스크린</PresentationFormat>
  <Paragraphs>254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204</cp:revision>
  <dcterms:created xsi:type="dcterms:W3CDTF">2020-01-16T07:12:04Z</dcterms:created>
  <dcterms:modified xsi:type="dcterms:W3CDTF">2020-04-02T08:15:32Z</dcterms:modified>
</cp:coreProperties>
</file>