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57" r:id="rId38"/>
    <p:sldId id="258" r:id="rId39"/>
    <p:sldId id="259" r:id="rId40"/>
    <p:sldId id="26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246875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919664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7104470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773074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2516694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3648914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6068799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7993313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51996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520255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198369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8755486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399010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0168412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049677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23854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521840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5576455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8687543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05299182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045658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7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6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91001946"/>
              </p:ext>
            </p:extLst>
          </p:nvPr>
        </p:nvGraphicFramePr>
        <p:xfrm>
          <a:off x="8843382" y="836712"/>
          <a:ext cx="2952330" cy="4358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4098841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8509938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56540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40222937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호출된 </a:t>
                      </a:r>
                      <a:r>
                        <a:rPr lang="ko-KR" altLang="en-US" sz="1300" b="0" u="none" strike="noStrike" cap="none" dirty="0" err="1" smtClean="0"/>
                        <a:t>팝업창에서</a:t>
                      </a:r>
                      <a:r>
                        <a:rPr lang="ko-KR" altLang="en-US" sz="1300" b="0" u="none" strike="noStrike" cap="none" dirty="0" smtClean="0"/>
                        <a:t>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548452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5421505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6183767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59196166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호출된 </a:t>
                      </a:r>
                      <a:r>
                        <a:rPr lang="ko-KR" altLang="en-US" sz="1300" b="0" u="none" strike="noStrike" cap="none" dirty="0" err="1" smtClean="0"/>
                        <a:t>팝업창을</a:t>
                      </a:r>
                      <a:r>
                        <a:rPr lang="ko-KR" altLang="en-US" sz="1300" b="0" u="none" strike="noStrike" cap="none" dirty="0" smtClean="0"/>
                        <a:t> 이용하여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066364" y="24742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89829" y="528246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168732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743025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056372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505975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583290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941190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835915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76645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160963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45208397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672965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602838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55893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74242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0526563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1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 중복 확인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88231819"/>
              </p:ext>
            </p:extLst>
          </p:nvPr>
        </p:nvGraphicFramePr>
        <p:xfrm>
          <a:off x="8843382" y="836712"/>
          <a:ext cx="2952330" cy="27472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아이디를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8" y="26804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303929" y="3518647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161949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5051355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4953" y="1332807"/>
            <a:ext cx="4253753" cy="5247287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8782" y="5414682"/>
              <a:ext cx="72663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5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045936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0458746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83330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5007946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95655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7510413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728450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4500337"/>
              </p:ext>
            </p:extLst>
          </p:nvPr>
        </p:nvGraphicFramePr>
        <p:xfrm>
          <a:off x="8843382" y="836712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1077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70955116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978412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02147243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51573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5449014"/>
              </p:ext>
            </p:extLst>
          </p:nvPr>
        </p:nvGraphicFramePr>
        <p:xfrm>
          <a:off x="8509686" y="1289960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39075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292910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8522540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2151132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48871" y="1658471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3751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321218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6289604"/>
              </p:ext>
            </p:extLst>
          </p:nvPr>
        </p:nvGraphicFramePr>
        <p:xfrm>
          <a:off x="8843382" y="836712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9863231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64474566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4408076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31320742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453876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914212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608848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51842741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2817</Words>
  <Application>Microsoft Office PowerPoint</Application>
  <PresentationFormat>사용자 지정</PresentationFormat>
  <Paragraphs>1134</Paragraphs>
  <Slides>40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152</cp:revision>
  <dcterms:created xsi:type="dcterms:W3CDTF">2020-01-16T07:12:04Z</dcterms:created>
  <dcterms:modified xsi:type="dcterms:W3CDTF">2020-04-01T01:34:55Z</dcterms:modified>
</cp:coreProperties>
</file>