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606" y="-8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04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46932349"/>
              </p:ext>
            </p:extLst>
          </p:nvPr>
        </p:nvGraphicFramePr>
        <p:xfrm>
          <a:off x="8851848" y="2792794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51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2200962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2200961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615632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625695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301964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58421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3019644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3019644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580667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6672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818111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72752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30433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445256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730433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84041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72651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세미나등록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등록 폼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8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31947694"/>
              </p:ext>
            </p:extLst>
          </p:nvPr>
        </p:nvGraphicFramePr>
        <p:xfrm>
          <a:off x="8911115" y="32243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14871"/>
              </p:ext>
            </p:extLst>
          </p:nvPr>
        </p:nvGraphicFramePr>
        <p:xfrm>
          <a:off x="9138826" y="1761039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세미나 등록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완료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99116814"/>
              </p:ext>
            </p:extLst>
          </p:nvPr>
        </p:nvGraphicFramePr>
        <p:xfrm>
          <a:off x="8809515" y="2395382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40837"/>
              </p:ext>
            </p:extLst>
          </p:nvPr>
        </p:nvGraphicFramePr>
        <p:xfrm>
          <a:off x="8986426" y="1484555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</a:rPr>
              <a:t>메인화면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57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12440292"/>
              </p:ext>
            </p:extLst>
          </p:nvPr>
        </p:nvGraphicFramePr>
        <p:xfrm>
          <a:off x="8724849" y="3074894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6" y="35884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09570"/>
              </p:ext>
            </p:extLst>
          </p:nvPr>
        </p:nvGraphicFramePr>
        <p:xfrm>
          <a:off x="9020293" y="1757051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세미나 예약 리스트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9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76770678"/>
              </p:ext>
            </p:extLst>
          </p:nvPr>
        </p:nvGraphicFramePr>
        <p:xfrm>
          <a:off x="8911116" y="2370543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수정할 수 있음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 클릭 시 </a:t>
                      </a:r>
                      <a:r>
                        <a:rPr lang="ko-KR" altLang="en-US" sz="1300" b="0" u="none" strike="noStrike" cap="none" dirty="0" err="1" smtClean="0"/>
                        <a:t>알림창이</a:t>
                      </a:r>
                      <a:r>
                        <a:rPr lang="ko-KR" altLang="en-US" sz="1300" b="0" u="none" strike="noStrike" cap="none" baseline="0" dirty="0" smtClean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608522552"/>
              </p:ext>
            </p:extLst>
          </p:nvPr>
        </p:nvGraphicFramePr>
        <p:xfrm>
          <a:off x="1828800" y="151503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호스트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00123"/>
              </p:ext>
            </p:extLst>
          </p:nvPr>
        </p:nvGraphicFramePr>
        <p:xfrm>
          <a:off x="9096493" y="139390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세미나 예약 리스트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조회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호스트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8324961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970602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세미나 예약 리스트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조회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게스트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64790366"/>
              </p:ext>
            </p:extLst>
          </p:nvPr>
        </p:nvGraphicFramePr>
        <p:xfrm>
          <a:off x="8809515" y="3206119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</a:t>
                      </a:r>
                      <a:r>
                        <a:rPr lang="ko-KR" altLang="en-US" sz="1300" b="0" u="none" strike="noStrike" cap="none" dirty="0" err="1" smtClean="0"/>
                        <a:t>밋업의</a:t>
                      </a:r>
                      <a:r>
                        <a:rPr lang="ko-KR" altLang="en-US" sz="1300" b="0" u="none" strike="noStrike" cap="none" dirty="0" smtClean="0"/>
                        <a:t>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816836"/>
              </p:ext>
            </p:extLst>
          </p:nvPr>
        </p:nvGraphicFramePr>
        <p:xfrm>
          <a:off x="9028758" y="197270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</a:rPr>
              <a:t>밋업</a:t>
            </a:r>
            <a:r>
              <a:rPr lang="ko-KR" altLang="en-US" dirty="0" smtClean="0">
                <a:solidFill>
                  <a:schemeClr val="bg1"/>
                </a:solidFill>
              </a:rPr>
              <a:t> 예약 리스트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9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57361358"/>
              </p:ext>
            </p:extLst>
          </p:nvPr>
        </p:nvGraphicFramePr>
        <p:xfrm>
          <a:off x="8894182" y="298816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밋</a:t>
            </a:r>
            <a:r>
              <a:rPr lang="ko-KR" altLang="en-US" sz="1200" dirty="0" err="1"/>
              <a:t>업</a:t>
            </a:r>
            <a:r>
              <a:rPr lang="ko-KR" altLang="en-US" sz="1200" dirty="0" err="1" smtClean="0"/>
              <a:t>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13243"/>
              </p:ext>
            </p:extLst>
          </p:nvPr>
        </p:nvGraphicFramePr>
        <p:xfrm>
          <a:off x="9088025" y="19723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</a:rPr>
              <a:t>밋업</a:t>
            </a:r>
            <a:r>
              <a:rPr lang="ko-KR" altLang="en-US" dirty="0" smtClean="0">
                <a:solidFill>
                  <a:schemeClr val="bg1"/>
                </a:solidFill>
              </a:rPr>
              <a:t> 예약 리스트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조회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6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579</Words>
  <Application>Microsoft Office PowerPoint</Application>
  <PresentationFormat>사용자 지정</PresentationFormat>
  <Paragraphs>179</Paragraphs>
  <Slides>9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68</cp:revision>
  <dcterms:created xsi:type="dcterms:W3CDTF">2020-01-16T07:12:04Z</dcterms:created>
  <dcterms:modified xsi:type="dcterms:W3CDTF">2020-04-02T09:22:33Z</dcterms:modified>
</cp:coreProperties>
</file>