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006BB-EC73-4CAA-947D-F3196C718E8F}" v="4" dt="2020-03-28T13:14:34.684"/>
    <p1510:client id="{3FEABCCB-F12F-4A91-A7CA-5271AFF18A46}" v="7" dt="2020-03-28T13:14:14.071"/>
    <p1510:client id="{7C318543-5DB4-4622-B402-68727F3C63D7}" v="213" dt="2020-03-28T13:13:50.309"/>
    <p1510:client id="{8AF8746D-F18A-431E-8036-D702B84199FF}" v="171" dt="2020-03-28T13:18:30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57D12-7D57-4077-B755-4C8239845BD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D3071-321E-4343-8A7E-6202D507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51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51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3E8F1F-7A61-4CC3-9980-D2EF2A5E4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B3E18A4-1F34-4E43-AD47-D7126F78E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B01FCD-46FD-4715-8859-291C9235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51FB88-9BD9-4095-897C-6B6CAC57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82DC6B-0F33-4565-B8C5-56F7331C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24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B0D75-7CA3-4DF5-BAEB-E3A24D16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7DD338F-F6D6-4A38-B308-4745EDC15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9AF468-6DEC-4F29-B5E0-48D84D11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E75C87B-7B6E-4A43-9F8C-77F43DFC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55D8E24-A8BA-4B0F-B4EC-BDDE6D00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2FCF687-3144-4232-AAD0-89FA13954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EC2192F-0BB5-4E02-9E9B-6AB875C3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82E7D5-AD3B-44D3-9373-066BE35E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6F04E1E-A44B-47BD-8656-31C6D58E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3850518-5448-427B-A72B-26AE0A45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C28302-1AE3-4CC4-94ED-EF4C90ED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4D78527-C61A-4C99-92A7-6092F8BF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5414CE-B052-41C3-8762-A099FC09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D15CB5-8106-497E-B7BD-5D864E2A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C69AA7D-38FD-49F0-B2F3-13B85E6A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6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CCB98B-8F42-47B7-AAE9-E9D62DB6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206F9BD-A80D-4E87-8425-00DD8D11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6F17E6-D6FB-40B5-9B88-A91E7AAC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7DC2E84-D711-47E2-9C53-763D835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67E5BF-113A-4066-BFEE-E0246A97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0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B13494-718A-41BA-896B-860C4FAB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64DA2B2-0C82-4DDA-8962-58B444D5E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816D12F-4487-481B-A893-0589CF8D7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196A0C-A7F7-444A-B7D8-86ABE17E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BF4E3B1-A69E-498B-B588-79DE7034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53B2D4A-B58E-4F67-90E3-8606FC0B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538C37-DD97-470D-974A-8F6E2646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D817F81-074E-4263-9838-0D2507D48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7DB7DE-8DFF-4416-91B9-78A7C5DB1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69B2BF4-F87A-42EF-B8D1-DF60A8B87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C11257B-855C-4027-B257-B1AA46D15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28AAFC6-55BE-4626-AF96-C7CCDAC0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EB61947-78EC-4DFE-AE18-BADFE94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85261F2-9FFB-4E37-862F-6B9846E4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0FBFD-50F2-4BA4-AF91-A95726D3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7D649F4-6054-4AAB-996F-0AB3C119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11F19C3-44C7-45D0-81E8-9171D98B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373D321-1F04-4E02-B67E-1D9488A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2F18568-ADFE-4891-B7FF-CA4C4751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CD4EBBE-ABDC-4556-A9E0-9FA9D374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C693806-1B50-490D-927B-39FA5BF5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AA0496-6910-4F73-AECB-399703A1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63F752-8AB8-406F-9820-D625F6D7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20E7E21-BCC1-4E46-A0E9-7427A7F1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5CFFBA-C37C-4D62-9CEA-34B8E7B3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62DB06D-E2F3-4C24-B585-E1582E8D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F237AD2-DD7B-447F-A38A-D4E5E769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5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CF1765-527F-48FA-B956-DE872DCC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13FBCB9-B2EA-4F7B-8D8B-2BDE91EEF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FF4D9B-ADE8-4EAE-94FD-25D67B1B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86B8B27-A14E-4B7E-87B3-DEAEFEEF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B4F226D-AF6E-42B7-9604-1582FF82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B0B8D9E-3116-40FA-B79B-39733DB4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101A63D-0729-4D45-9D5A-22B6DB40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186F70-45A7-41AB-B766-CDDD2092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8E8EDB-5D20-44AE-9A1D-57309DFE2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87FFA-2B3E-4067-BBD9-C9938D8C383D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66EF01-2EE2-41D4-90FC-B6A3832DE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47751F-DD54-43DF-8B1A-4DC0BC280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1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67" y="2523325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90214" y="4006937"/>
            <a:ext cx="827305" cy="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1333" b="1"/>
              <a:t>사용자</a:t>
            </a:r>
            <a:endParaRPr sz="1333" b="1"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67" y="1730667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0934559" y="3076157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333" b="1"/>
              <a:t>관리자</a:t>
            </a:r>
            <a:endParaRPr sz="1333" b="1"/>
          </a:p>
        </p:txBody>
      </p:sp>
      <p:cxnSp>
        <p:nvCxnSpPr>
          <p:cNvPr id="101" name="Google Shape;101;p13"/>
          <p:cNvCxnSpPr>
            <a:stCxn id="60" idx="1"/>
            <a:endCxn id="102" idx="3"/>
          </p:cNvCxnSpPr>
          <p:nvPr/>
        </p:nvCxnSpPr>
        <p:spPr>
          <a:xfrm flipH="1" flipV="1">
            <a:off x="9787955" y="1380824"/>
            <a:ext cx="1460612" cy="10578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3"/>
          <p:cNvCxnSpPr>
            <a:stCxn id="60" idx="1"/>
            <a:endCxn id="96" idx="3"/>
          </p:cNvCxnSpPr>
          <p:nvPr/>
        </p:nvCxnSpPr>
        <p:spPr>
          <a:xfrm flipH="1" flipV="1">
            <a:off x="9793861" y="375674"/>
            <a:ext cx="1454706" cy="2062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3"/>
          <p:cNvCxnSpPr>
            <a:stCxn id="60" idx="1"/>
            <a:endCxn id="105" idx="3"/>
          </p:cNvCxnSpPr>
          <p:nvPr/>
        </p:nvCxnSpPr>
        <p:spPr>
          <a:xfrm flipH="1" flipV="1">
            <a:off x="9793861" y="2279648"/>
            <a:ext cx="1454706" cy="1590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3"/>
          <p:cNvSpPr/>
          <p:nvPr/>
        </p:nvSpPr>
        <p:spPr>
          <a:xfrm>
            <a:off x="7924261" y="1071661"/>
            <a:ext cx="1863694" cy="618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>
                <a:ea typeface="맑은 고딕"/>
              </a:rPr>
              <a:t>메인화면</a:t>
            </a:r>
            <a:r>
              <a:rPr lang="ko-KR" altLang="en-US" sz="1300" dirty="0">
                <a:ea typeface="맑은 고딕"/>
              </a:rPr>
              <a:t> 관리</a:t>
            </a:r>
          </a:p>
          <a:p>
            <a:pPr algn="ctr"/>
            <a:r>
              <a:rPr lang="ko-KR" altLang="en-US" sz="1300" dirty="0">
                <a:ea typeface="맑은 고딕"/>
              </a:rPr>
              <a:t>(</a:t>
            </a:r>
            <a:r>
              <a:rPr lang="ko-KR" altLang="en-US" sz="1300" dirty="0" err="1">
                <a:ea typeface="맑은 고딕"/>
              </a:rPr>
              <a:t>캐러셀</a:t>
            </a:r>
            <a:r>
              <a:rPr lang="ko-KR" altLang="en-US" sz="1300" dirty="0">
                <a:ea typeface="맑은 고딕"/>
              </a:rPr>
              <a:t> 이미지)</a:t>
            </a:r>
          </a:p>
        </p:txBody>
      </p:sp>
      <p:sp>
        <p:nvSpPr>
          <p:cNvPr id="105" name="Google Shape;105;p13"/>
          <p:cNvSpPr/>
          <p:nvPr/>
        </p:nvSpPr>
        <p:spPr>
          <a:xfrm>
            <a:off x="7924261" y="2023648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>
                <a:ea typeface="맑은 고딕"/>
              </a:rPr>
              <a:t>세미나존</a:t>
            </a:r>
            <a:r>
              <a:rPr lang="ko-KR" altLang="en-US" sz="1300" dirty="0" smtClean="0">
                <a:ea typeface="맑은 고딕"/>
              </a:rPr>
              <a:t> </a:t>
            </a:r>
            <a:r>
              <a:rPr lang="ko-KR" altLang="en-US" sz="1300" dirty="0">
                <a:ea typeface="맑은 고딕"/>
              </a:rPr>
              <a:t>정보 관리</a:t>
            </a:r>
          </a:p>
        </p:txBody>
      </p:sp>
      <p:sp>
        <p:nvSpPr>
          <p:cNvPr id="114" name="Google Shape;114;p13"/>
          <p:cNvSpPr/>
          <p:nvPr/>
        </p:nvSpPr>
        <p:spPr>
          <a:xfrm>
            <a:off x="7924261" y="3927622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>
                <a:ea typeface="맑은 고딕"/>
              </a:rPr>
              <a:t>커뮤니티(공지사항, FAQ) 관리</a:t>
            </a:r>
          </a:p>
        </p:txBody>
      </p:sp>
      <p:sp>
        <p:nvSpPr>
          <p:cNvPr id="96" name="Google Shape;96;p13"/>
          <p:cNvSpPr/>
          <p:nvPr/>
        </p:nvSpPr>
        <p:spPr>
          <a:xfrm>
            <a:off x="7924261" y="119674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/>
              <a:t>회원 관리</a:t>
            </a:r>
            <a:endParaRPr sz="1333"/>
          </a:p>
        </p:txBody>
      </p:sp>
      <p:cxnSp>
        <p:nvCxnSpPr>
          <p:cNvPr id="116" name="Google Shape;116;p13"/>
          <p:cNvCxnSpPr>
            <a:cxnSpLocks/>
            <a:stCxn id="60" idx="1"/>
          </p:cNvCxnSpPr>
          <p:nvPr/>
        </p:nvCxnSpPr>
        <p:spPr>
          <a:xfrm flipH="1">
            <a:off x="9811581" y="2432761"/>
            <a:ext cx="1431080" cy="2745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60" idx="1"/>
            <a:endCxn id="114" idx="3"/>
          </p:cNvCxnSpPr>
          <p:nvPr/>
        </p:nvCxnSpPr>
        <p:spPr>
          <a:xfrm flipH="1">
            <a:off x="9793861" y="2438667"/>
            <a:ext cx="1454706" cy="17449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02;p13">
            <a:extLst>
              <a:ext uri="{FF2B5EF4-FFF2-40B4-BE49-F238E27FC236}">
                <a16:creationId xmlns:a16="http://schemas.microsoft.com/office/drawing/2014/main" xmlns="" id="{D4EAD755-BB98-41D1-9C16-8CC51AD0D492}"/>
              </a:ext>
            </a:extLst>
          </p:cNvPr>
          <p:cNvSpPr/>
          <p:nvPr/>
        </p:nvSpPr>
        <p:spPr>
          <a:xfrm>
            <a:off x="1835907" y="298810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세미나 </a:t>
            </a:r>
            <a:r>
              <a:rPr lang="ko-KR" altLang="en-US" sz="1300" dirty="0">
                <a:ea typeface="맑은 고딕"/>
              </a:rPr>
              <a:t>조회</a:t>
            </a:r>
          </a:p>
        </p:txBody>
      </p:sp>
      <p:sp>
        <p:nvSpPr>
          <p:cNvPr id="133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1835907" y="575667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00" dirty="0"/>
              <a:t>Q&amp;A </a:t>
            </a:r>
            <a:r>
              <a:rPr lang="ko-KR" altLang="en-US" sz="1300" dirty="0">
                <a:ea typeface="맑은 고딕"/>
              </a:rPr>
              <a:t>등록</a:t>
            </a:r>
            <a:endParaRPr sz="1300" dirty="0">
              <a:ea typeface="맑은 고딕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772C3FB8-3FDC-4065-966D-CC2A9530C386}"/>
              </a:ext>
            </a:extLst>
          </p:cNvPr>
          <p:cNvCxnSpPr>
            <a:stCxn id="54" idx="3"/>
            <a:endCxn id="132" idx="1"/>
          </p:cNvCxnSpPr>
          <p:nvPr/>
        </p:nvCxnSpPr>
        <p:spPr>
          <a:xfrm flipV="1">
            <a:off x="957867" y="3194173"/>
            <a:ext cx="878040" cy="3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9BAA9AE0-8263-4AD7-8D96-4564D0DF4032}"/>
              </a:ext>
            </a:extLst>
          </p:cNvPr>
          <p:cNvCxnSpPr>
            <a:stCxn id="54" idx="3"/>
            <a:endCxn id="133" idx="1"/>
          </p:cNvCxnSpPr>
          <p:nvPr/>
        </p:nvCxnSpPr>
        <p:spPr>
          <a:xfrm>
            <a:off x="957867" y="3231325"/>
            <a:ext cx="878040" cy="273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835907" y="3541815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세미나 </a:t>
            </a:r>
            <a:r>
              <a:rPr lang="ko-KR" altLang="en-US" sz="1300" dirty="0">
                <a:ea typeface="맑은 고딕"/>
              </a:rPr>
              <a:t>참여 신청</a:t>
            </a:r>
          </a:p>
        </p:txBody>
      </p:sp>
      <p:sp>
        <p:nvSpPr>
          <p:cNvPr id="15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835907" y="2434387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>
                <a:ea typeface="맑은 고딕"/>
              </a:rPr>
              <a:t>세미나존</a:t>
            </a:r>
            <a:r>
              <a:rPr lang="ko-KR" altLang="en-US" sz="1300" dirty="0" smtClean="0">
                <a:ea typeface="맑은 고딕"/>
              </a:rPr>
              <a:t> </a:t>
            </a:r>
            <a:r>
              <a:rPr lang="ko-KR" altLang="en-US" sz="1300" dirty="0">
                <a:ea typeface="맑은 고딕"/>
              </a:rPr>
              <a:t>대여 및 </a:t>
            </a:r>
            <a:r>
              <a:rPr lang="ko-KR" altLang="en-US" sz="1300" dirty="0" smtClean="0">
                <a:ea typeface="맑은 고딕"/>
              </a:rPr>
              <a:t>세미나 </a:t>
            </a:r>
            <a:r>
              <a:rPr lang="ko-KR" altLang="en-US" sz="1300" dirty="0">
                <a:ea typeface="맑은 고딕"/>
              </a:rPr>
              <a:t>개최</a:t>
            </a:r>
          </a:p>
        </p:txBody>
      </p:sp>
      <p:sp>
        <p:nvSpPr>
          <p:cNvPr id="61" name="Google Shape;102;p13">
            <a:extLst>
              <a:ext uri="{FF2B5EF4-FFF2-40B4-BE49-F238E27FC236}">
                <a16:creationId xmlns:a16="http://schemas.microsoft.com/office/drawing/2014/main" xmlns="" id="{6AB88040-6CCB-4E2E-A198-3B518EE2CAAB}"/>
              </a:ext>
            </a:extLst>
          </p:cNvPr>
          <p:cNvSpPr/>
          <p:nvPr/>
        </p:nvSpPr>
        <p:spPr>
          <a:xfrm>
            <a:off x="4811672" y="3312680"/>
            <a:ext cx="1699072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>
                <a:ea typeface="맑은 고딕"/>
              </a:rPr>
              <a:t>사용자 인증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CE2FE515-B154-4255-AE81-D1963396C1ED}"/>
              </a:ext>
            </a:extLst>
          </p:cNvPr>
          <p:cNvCxnSpPr>
            <a:cxnSpLocks/>
            <a:stCxn id="54" idx="3"/>
            <a:endCxn id="140" idx="1"/>
          </p:cNvCxnSpPr>
          <p:nvPr/>
        </p:nvCxnSpPr>
        <p:spPr>
          <a:xfrm>
            <a:off x="957867" y="3231325"/>
            <a:ext cx="878040" cy="51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54" idx="3"/>
            <a:endCxn id="156" idx="1"/>
          </p:cNvCxnSpPr>
          <p:nvPr/>
        </p:nvCxnSpPr>
        <p:spPr>
          <a:xfrm flipV="1">
            <a:off x="969680" y="413528"/>
            <a:ext cx="854414" cy="280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835907" y="21953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로그인 </a:t>
            </a:r>
            <a:r>
              <a:rPr lang="en-US" altLang="ko-KR" sz="1333" dirty="0"/>
              <a:t>/ </a:t>
            </a:r>
            <a:r>
              <a:rPr lang="ko-KR" altLang="en-US" sz="1333" dirty="0"/>
              <a:t>회원가입</a:t>
            </a:r>
            <a:endParaRPr sz="1333" dirty="0"/>
          </a:p>
        </p:txBody>
      </p:sp>
      <p:sp>
        <p:nvSpPr>
          <p:cNvPr id="14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835907" y="773245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>
                <a:ea typeface="맑은 고딕"/>
              </a:rPr>
              <a:t>메인화면</a:t>
            </a:r>
            <a:r>
              <a:rPr lang="ko-KR" altLang="en-US" sz="1300" dirty="0">
                <a:ea typeface="맑은 고딕"/>
              </a:rPr>
              <a:t> 컨텐츠 확인</a:t>
            </a:r>
          </a:p>
        </p:txBody>
      </p:sp>
      <p:sp>
        <p:nvSpPr>
          <p:cNvPr id="217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841813" y="4649243"/>
            <a:ext cx="2213720" cy="93786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>
                <a:ea typeface="맑은 고딕"/>
              </a:rPr>
              <a:t>마이페이지(</a:t>
            </a:r>
          </a:p>
          <a:p>
            <a:pPr algn="ctr"/>
            <a:r>
              <a:rPr lang="ko-KR" altLang="en-US" sz="1300" dirty="0" err="1" smtClean="0">
                <a:ea typeface="맑은 고딕"/>
              </a:rPr>
              <a:t>세미나존</a:t>
            </a:r>
            <a:r>
              <a:rPr lang="ko-KR" altLang="en-US" sz="1300" dirty="0" smtClean="0">
                <a:ea typeface="맑은 고딕"/>
              </a:rPr>
              <a:t>, 세미나 </a:t>
            </a:r>
            <a:r>
              <a:rPr lang="ko-KR" altLang="en-US" sz="1300" dirty="0">
                <a:ea typeface="맑은 고딕"/>
              </a:rPr>
              <a:t>관련 정보확인, Q&amp;A, </a:t>
            </a:r>
            <a:r>
              <a:rPr lang="ko-KR" altLang="en-US" sz="1300" dirty="0" err="1" smtClean="0">
                <a:ea typeface="맑은 고딕"/>
              </a:rPr>
              <a:t>세미나존</a:t>
            </a:r>
            <a:r>
              <a:rPr lang="ko-KR" altLang="en-US" sz="1300" dirty="0" smtClean="0">
                <a:ea typeface="맑은 고딕"/>
              </a:rPr>
              <a:t>, 세미나 </a:t>
            </a:r>
            <a:r>
              <a:rPr lang="ko-KR" altLang="en-US" sz="1300" dirty="0">
                <a:ea typeface="맑은 고딕"/>
              </a:rPr>
              <a:t>문의 내용 확인)</a:t>
            </a:r>
          </a:p>
        </p:txBody>
      </p:sp>
      <p:sp>
        <p:nvSpPr>
          <p:cNvPr id="230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835907" y="1880673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>
                <a:ea typeface="맑은 고딕"/>
              </a:rPr>
              <a:t>세미나존</a:t>
            </a:r>
            <a:r>
              <a:rPr lang="en-US" altLang="ko-KR" sz="1300" dirty="0" smtClean="0">
                <a:ea typeface="맑은 고딕"/>
              </a:rPr>
              <a:t> </a:t>
            </a:r>
            <a:r>
              <a:rPr lang="en-US" altLang="ko-KR" sz="1300" dirty="0" err="1">
                <a:ea typeface="맑은 고딕"/>
              </a:rPr>
              <a:t>정보</a:t>
            </a:r>
            <a:r>
              <a:rPr lang="en-US" altLang="ko-KR" sz="1300" dirty="0">
                <a:ea typeface="맑은 고딕"/>
              </a:rPr>
              <a:t> </a:t>
            </a:r>
            <a:r>
              <a:rPr lang="en-US" altLang="ko-KR" sz="1300" dirty="0" err="1">
                <a:ea typeface="맑은 고딕"/>
              </a:rPr>
              <a:t>확인</a:t>
            </a:r>
            <a:endParaRPr lang="en-US" altLang="ko-KR" sz="1300" dirty="0">
              <a:ea typeface="맑은 고딕"/>
            </a:endParaRPr>
          </a:p>
        </p:txBody>
      </p:sp>
      <p:sp>
        <p:nvSpPr>
          <p:cNvPr id="24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835907" y="132695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>
                <a:ea typeface="맑은 고딕"/>
              </a:rPr>
              <a:t>커뮤니티 확인</a:t>
            </a:r>
          </a:p>
          <a:p>
            <a:pPr algn="ctr"/>
            <a:r>
              <a:rPr lang="ko-KR" altLang="en-US" sz="1300" dirty="0">
                <a:ea typeface="맑은 고딕"/>
              </a:rPr>
              <a:t>(공지사항, FAQ)</a:t>
            </a:r>
          </a:p>
        </p:txBody>
      </p:sp>
      <p:sp>
        <p:nvSpPr>
          <p:cNvPr id="256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835907" y="409552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>
                <a:ea typeface="맑은 고딕"/>
              </a:rPr>
              <a:t>불량 </a:t>
            </a:r>
            <a:r>
              <a:rPr lang="ko-KR" altLang="en-US" sz="1300" dirty="0" smtClean="0">
                <a:ea typeface="맑은 고딕"/>
              </a:rPr>
              <a:t>세미나 </a:t>
            </a:r>
            <a:r>
              <a:rPr lang="ko-KR" altLang="en-US" sz="1300" dirty="0">
                <a:ea typeface="맑은 고딕"/>
              </a:rPr>
              <a:t>신고</a:t>
            </a:r>
          </a:p>
        </p:txBody>
      </p:sp>
      <p:sp>
        <p:nvSpPr>
          <p:cNvPr id="287" name="Google Shape;105;p13"/>
          <p:cNvSpPr/>
          <p:nvPr/>
        </p:nvSpPr>
        <p:spPr>
          <a:xfrm>
            <a:off x="7924261" y="297563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세미나 </a:t>
            </a:r>
            <a:r>
              <a:rPr lang="ko-KR" altLang="en-US" sz="1300" dirty="0">
                <a:ea typeface="맑은 고딕"/>
              </a:rPr>
              <a:t>조회 및 관리</a:t>
            </a:r>
            <a:endParaRPr sz="1333" dirty="0"/>
          </a:p>
        </p:txBody>
      </p:sp>
      <p:sp>
        <p:nvSpPr>
          <p:cNvPr id="95" name="Google Shape;114;p13"/>
          <p:cNvSpPr/>
          <p:nvPr/>
        </p:nvSpPr>
        <p:spPr>
          <a:xfrm>
            <a:off x="7924261" y="4879609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00" dirty="0"/>
              <a:t>Q&amp;A </a:t>
            </a:r>
            <a:r>
              <a:rPr lang="ko-KR" altLang="en-US" sz="1300" dirty="0">
                <a:ea typeface="맑은 고딕"/>
              </a:rPr>
              <a:t>확인</a:t>
            </a:r>
            <a:r>
              <a:rPr lang="en-US" altLang="ko-KR" sz="1300" dirty="0">
                <a:ea typeface="맑은 고딕"/>
              </a:rPr>
              <a:t> </a:t>
            </a:r>
            <a:r>
              <a:rPr lang="ko-KR" altLang="en-US" sz="1300" dirty="0">
                <a:ea typeface="맑은 고딕"/>
              </a:rPr>
              <a:t>및</a:t>
            </a:r>
            <a:r>
              <a:rPr lang="en-US" altLang="ko-KR" sz="1300" dirty="0">
                <a:ea typeface="맑은 고딕"/>
              </a:rPr>
              <a:t> </a:t>
            </a:r>
            <a:r>
              <a:rPr lang="ko-KR" altLang="en-US" sz="1300" dirty="0">
                <a:ea typeface="맑은 고딕"/>
              </a:rPr>
              <a:t>답변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9986B8B-B851-49EA-BE61-F97E9FD46851}"/>
              </a:ext>
            </a:extLst>
          </p:cNvPr>
          <p:cNvCxnSpPr>
            <a:cxnSpLocks/>
          </p:cNvCxnSpPr>
          <p:nvPr/>
        </p:nvCxnSpPr>
        <p:spPr>
          <a:xfrm flipH="1" flipV="1">
            <a:off x="4073254" y="360628"/>
            <a:ext cx="732123" cy="312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2C1E6536-E3FA-4DFA-ADCF-282FCB7C91C5}"/>
              </a:ext>
            </a:extLst>
          </p:cNvPr>
          <p:cNvCxnSpPr>
            <a:cxnSpLocks/>
          </p:cNvCxnSpPr>
          <p:nvPr/>
        </p:nvCxnSpPr>
        <p:spPr>
          <a:xfrm flipH="1" flipV="1">
            <a:off x="4055534" y="2634814"/>
            <a:ext cx="743935" cy="84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E36DDE23-CA43-4411-8B45-517020BDEFAA}"/>
              </a:ext>
            </a:extLst>
          </p:cNvPr>
          <p:cNvCxnSpPr>
            <a:cxnSpLocks/>
          </p:cNvCxnSpPr>
          <p:nvPr/>
        </p:nvCxnSpPr>
        <p:spPr>
          <a:xfrm flipH="1">
            <a:off x="4055533" y="3488649"/>
            <a:ext cx="714401" cy="28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002F05ED-77C9-4A87-85FD-D433D7D2C1B7}"/>
              </a:ext>
            </a:extLst>
          </p:cNvPr>
          <p:cNvCxnSpPr>
            <a:cxnSpLocks/>
          </p:cNvCxnSpPr>
          <p:nvPr/>
        </p:nvCxnSpPr>
        <p:spPr>
          <a:xfrm flipH="1">
            <a:off x="4055534" y="3482743"/>
            <a:ext cx="732122" cy="84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4BF19A09-4A9B-4710-A98E-995E5605ACFE}"/>
              </a:ext>
            </a:extLst>
          </p:cNvPr>
          <p:cNvCxnSpPr>
            <a:cxnSpLocks/>
          </p:cNvCxnSpPr>
          <p:nvPr/>
        </p:nvCxnSpPr>
        <p:spPr>
          <a:xfrm flipH="1">
            <a:off x="4049626" y="3512278"/>
            <a:ext cx="732122" cy="170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8BA3BF8C-D657-48AC-B7FB-D8A204CC5CA4}"/>
              </a:ext>
            </a:extLst>
          </p:cNvPr>
          <p:cNvCxnSpPr>
            <a:cxnSpLocks/>
          </p:cNvCxnSpPr>
          <p:nvPr/>
        </p:nvCxnSpPr>
        <p:spPr>
          <a:xfrm flipH="1">
            <a:off x="4067347" y="3494557"/>
            <a:ext cx="732122" cy="251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1AE1DDCE-CE87-44A6-AEF2-AD65F004710B}"/>
              </a:ext>
            </a:extLst>
          </p:cNvPr>
          <p:cNvCxnSpPr>
            <a:cxnSpLocks/>
          </p:cNvCxnSpPr>
          <p:nvPr/>
        </p:nvCxnSpPr>
        <p:spPr>
          <a:xfrm flipV="1">
            <a:off x="6506585" y="360627"/>
            <a:ext cx="1423924" cy="315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46636C51-3BE8-4FE2-8756-683C5CE6E327}"/>
              </a:ext>
            </a:extLst>
          </p:cNvPr>
          <p:cNvCxnSpPr>
            <a:cxnSpLocks/>
          </p:cNvCxnSpPr>
          <p:nvPr/>
        </p:nvCxnSpPr>
        <p:spPr>
          <a:xfrm flipV="1">
            <a:off x="6506585" y="1335276"/>
            <a:ext cx="1394389" cy="215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26BEC31F-B7F2-4911-85DF-360C39C744D7}"/>
              </a:ext>
            </a:extLst>
          </p:cNvPr>
          <p:cNvCxnSpPr>
            <a:cxnSpLocks/>
          </p:cNvCxnSpPr>
          <p:nvPr/>
        </p:nvCxnSpPr>
        <p:spPr>
          <a:xfrm flipV="1">
            <a:off x="6500678" y="2268577"/>
            <a:ext cx="1406203" cy="123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34904F99-E564-4DFB-B3A1-76E0F1A61AFA}"/>
              </a:ext>
            </a:extLst>
          </p:cNvPr>
          <p:cNvCxnSpPr>
            <a:cxnSpLocks/>
          </p:cNvCxnSpPr>
          <p:nvPr/>
        </p:nvCxnSpPr>
        <p:spPr>
          <a:xfrm flipV="1">
            <a:off x="6482957" y="3249135"/>
            <a:ext cx="1435738" cy="25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C36EF3A-CACF-4F19-B112-C35F2FE9E65B}"/>
              </a:ext>
            </a:extLst>
          </p:cNvPr>
          <p:cNvCxnSpPr>
            <a:cxnSpLocks/>
          </p:cNvCxnSpPr>
          <p:nvPr/>
        </p:nvCxnSpPr>
        <p:spPr>
          <a:xfrm>
            <a:off x="6488864" y="3512278"/>
            <a:ext cx="1453460" cy="69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40BF2654-4001-47E5-BFD4-0BDDD0AC34BF}"/>
              </a:ext>
            </a:extLst>
          </p:cNvPr>
          <p:cNvCxnSpPr>
            <a:cxnSpLocks/>
          </p:cNvCxnSpPr>
          <p:nvPr/>
        </p:nvCxnSpPr>
        <p:spPr>
          <a:xfrm>
            <a:off x="6500678" y="3524093"/>
            <a:ext cx="1400297" cy="162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5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7" y="2485219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940" y="3854531"/>
            <a:ext cx="827305" cy="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1333" b="1" dirty="0"/>
              <a:t>사용자</a:t>
            </a:r>
            <a:endParaRPr sz="1333" b="1"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434" y="2425802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0968434" y="3901219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333" b="1" dirty="0"/>
              <a:t>관리자</a:t>
            </a:r>
            <a:endParaRPr sz="1333" b="1" dirty="0"/>
          </a:p>
        </p:txBody>
      </p:sp>
      <p:cxnSp>
        <p:nvCxnSpPr>
          <p:cNvPr id="101" name="Google Shape;101;p13"/>
          <p:cNvCxnSpPr>
            <a:stCxn id="60" idx="1"/>
            <a:endCxn id="157" idx="3"/>
          </p:cNvCxnSpPr>
          <p:nvPr/>
        </p:nvCxnSpPr>
        <p:spPr>
          <a:xfrm flipH="1">
            <a:off x="9920084" y="3133802"/>
            <a:ext cx="1362350" cy="3288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3"/>
          <p:cNvCxnSpPr>
            <a:stCxn id="60" idx="1"/>
            <a:endCxn id="96" idx="3"/>
          </p:cNvCxnSpPr>
          <p:nvPr/>
        </p:nvCxnSpPr>
        <p:spPr>
          <a:xfrm flipH="1" flipV="1">
            <a:off x="9920084" y="1469452"/>
            <a:ext cx="1362350" cy="16643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3"/>
          <p:cNvCxnSpPr>
            <a:stCxn id="60" idx="1"/>
            <a:endCxn id="105" idx="3"/>
          </p:cNvCxnSpPr>
          <p:nvPr/>
        </p:nvCxnSpPr>
        <p:spPr>
          <a:xfrm flipH="1" flipV="1">
            <a:off x="9920084" y="2378740"/>
            <a:ext cx="1362350" cy="7550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3"/>
          <p:cNvSpPr/>
          <p:nvPr/>
        </p:nvSpPr>
        <p:spPr>
          <a:xfrm>
            <a:off x="8050484" y="2122740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>
                <a:ea typeface="맑은 고딕"/>
              </a:rPr>
              <a:t>세미나존</a:t>
            </a:r>
            <a:r>
              <a:rPr lang="ko-KR" altLang="en-US" sz="1300" dirty="0" smtClean="0">
                <a:ea typeface="맑은 고딕"/>
              </a:rPr>
              <a:t> 관리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8050484" y="5329734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게시판 관리</a:t>
            </a:r>
            <a:endParaRPr lang="en-US" altLang="ko-KR" sz="1300" dirty="0" smtClean="0">
              <a:ea typeface="맑은 고딕"/>
            </a:endParaRPr>
          </a:p>
          <a:p>
            <a:pPr algn="ctr"/>
            <a:r>
              <a:rPr lang="en-US" altLang="ko-KR" sz="1300" dirty="0" smtClean="0">
                <a:ea typeface="맑은 고딕"/>
              </a:rPr>
              <a:t>(Q&amp;A</a:t>
            </a:r>
            <a:r>
              <a:rPr lang="ko-KR" altLang="en-US" sz="1300" dirty="0" smtClean="0">
                <a:ea typeface="맑은 고딕"/>
              </a:rPr>
              <a:t>답변</a:t>
            </a:r>
            <a:r>
              <a:rPr lang="en-US" altLang="ko-KR" sz="1300" dirty="0" smtClean="0">
                <a:ea typeface="맑은 고딕"/>
              </a:rPr>
              <a:t>)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8050484" y="1213452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/>
              <a:t>회원 관리</a:t>
            </a:r>
            <a:endParaRPr sz="1333"/>
          </a:p>
        </p:txBody>
      </p:sp>
      <p:cxnSp>
        <p:nvCxnSpPr>
          <p:cNvPr id="116" name="Google Shape;116;p13"/>
          <p:cNvCxnSpPr>
            <a:cxnSpLocks/>
            <a:stCxn id="60" idx="1"/>
            <a:endCxn id="167" idx="3"/>
          </p:cNvCxnSpPr>
          <p:nvPr/>
        </p:nvCxnSpPr>
        <p:spPr>
          <a:xfrm flipH="1" flipV="1">
            <a:off x="9920084" y="494342"/>
            <a:ext cx="1362350" cy="26394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60" idx="1"/>
            <a:endCxn id="114" idx="3"/>
          </p:cNvCxnSpPr>
          <p:nvPr/>
        </p:nvCxnSpPr>
        <p:spPr>
          <a:xfrm flipH="1">
            <a:off x="9920084" y="3133802"/>
            <a:ext cx="1362350" cy="24519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02;p13">
            <a:extLst>
              <a:ext uri="{FF2B5EF4-FFF2-40B4-BE49-F238E27FC236}">
                <a16:creationId xmlns:a16="http://schemas.microsoft.com/office/drawing/2014/main" xmlns="" id="{D4EAD755-BB98-41D1-9C16-8CC51AD0D492}"/>
              </a:ext>
            </a:extLst>
          </p:cNvPr>
          <p:cNvSpPr/>
          <p:nvPr/>
        </p:nvSpPr>
        <p:spPr>
          <a:xfrm>
            <a:off x="1378047" y="2949042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세미나 </a:t>
            </a:r>
            <a:r>
              <a:rPr lang="ko-KR" altLang="en-US" sz="1300" dirty="0">
                <a:ea typeface="맑은 고딕"/>
              </a:rPr>
              <a:t>조회</a:t>
            </a:r>
          </a:p>
        </p:txBody>
      </p:sp>
      <p:sp>
        <p:nvSpPr>
          <p:cNvPr id="133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1378047" y="546618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00" dirty="0" smtClean="0"/>
              <a:t>e-Zone Q&amp;A </a:t>
            </a:r>
            <a:r>
              <a:rPr lang="ko-KR" altLang="en-US" sz="1300" dirty="0">
                <a:ea typeface="맑은 고딕"/>
              </a:rPr>
              <a:t>등록</a:t>
            </a:r>
            <a:endParaRPr sz="1300" dirty="0">
              <a:ea typeface="맑은 고딕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772C3FB8-3FDC-4065-966D-CC2A9530C386}"/>
              </a:ext>
            </a:extLst>
          </p:cNvPr>
          <p:cNvCxnSpPr>
            <a:stCxn id="54" idx="3"/>
            <a:endCxn id="132" idx="1"/>
          </p:cNvCxnSpPr>
          <p:nvPr/>
        </p:nvCxnSpPr>
        <p:spPr>
          <a:xfrm flipV="1">
            <a:off x="747777" y="3155114"/>
            <a:ext cx="630270" cy="3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9BAA9AE0-8263-4AD7-8D96-4564D0DF4032}"/>
              </a:ext>
            </a:extLst>
          </p:cNvPr>
          <p:cNvCxnSpPr>
            <a:stCxn id="54" idx="3"/>
            <a:endCxn id="133" idx="1"/>
          </p:cNvCxnSpPr>
          <p:nvPr/>
        </p:nvCxnSpPr>
        <p:spPr>
          <a:xfrm>
            <a:off x="747777" y="3193219"/>
            <a:ext cx="630270" cy="247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4276454" y="2756632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세미나 </a:t>
            </a:r>
            <a:r>
              <a:rPr lang="ko-KR" altLang="en-US" sz="1300" dirty="0">
                <a:ea typeface="맑은 고딕"/>
              </a:rPr>
              <a:t>참여 신청</a:t>
            </a:r>
          </a:p>
        </p:txBody>
      </p:sp>
      <p:sp>
        <p:nvSpPr>
          <p:cNvPr id="15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378047" y="1235627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>
                <a:ea typeface="맑은 고딕"/>
              </a:rPr>
              <a:t>세미나존</a:t>
            </a:r>
            <a:r>
              <a:rPr lang="ko-KR" altLang="en-US" sz="1300" dirty="0" smtClean="0">
                <a:ea typeface="맑은 고딕"/>
              </a:rPr>
              <a:t> 조회</a:t>
            </a:r>
            <a:endParaRPr lang="ko-KR" altLang="en-US" sz="1300" dirty="0">
              <a:ea typeface="맑은 고딕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CE2FE515-B154-4255-AE81-D1963396C1ED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747777" y="3193219"/>
            <a:ext cx="630270" cy="134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54" idx="3"/>
            <a:endCxn id="156" idx="1"/>
          </p:cNvCxnSpPr>
          <p:nvPr/>
        </p:nvCxnSpPr>
        <p:spPr>
          <a:xfrm flipV="1">
            <a:off x="747777" y="1441699"/>
            <a:ext cx="630270" cy="17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4276454" y="106467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로그인 </a:t>
            </a:r>
            <a:r>
              <a:rPr lang="en-US" altLang="ko-KR" sz="1333" dirty="0"/>
              <a:t>/ </a:t>
            </a:r>
            <a:r>
              <a:rPr lang="ko-KR" altLang="en-US" sz="1333" dirty="0"/>
              <a:t>회원가입</a:t>
            </a:r>
            <a:endParaRPr sz="1333" dirty="0"/>
          </a:p>
        </p:txBody>
      </p:sp>
      <p:sp>
        <p:nvSpPr>
          <p:cNvPr id="14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378047" y="123764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>
                <a:ea typeface="맑은 고딕"/>
              </a:rPr>
              <a:t>메인화면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24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378047" y="6290468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smtClean="0">
                <a:ea typeface="맑은 고딕"/>
              </a:rPr>
              <a:t>게시판 확인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256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378047" y="487960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>
                <a:ea typeface="맑은 고딕"/>
              </a:rPr>
              <a:t>불량 </a:t>
            </a:r>
            <a:r>
              <a:rPr lang="ko-KR" altLang="en-US" sz="1300" dirty="0" smtClean="0">
                <a:ea typeface="맑은 고딕"/>
              </a:rPr>
              <a:t>세미나 </a:t>
            </a:r>
            <a:r>
              <a:rPr lang="ko-KR" altLang="en-US" sz="1300" dirty="0">
                <a:ea typeface="맑은 고딕"/>
              </a:rPr>
              <a:t>신고</a:t>
            </a:r>
          </a:p>
        </p:txBody>
      </p:sp>
      <p:sp>
        <p:nvSpPr>
          <p:cNvPr id="287" name="Google Shape;105;p13"/>
          <p:cNvSpPr/>
          <p:nvPr/>
        </p:nvSpPr>
        <p:spPr>
          <a:xfrm>
            <a:off x="8050484" y="3063922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세미나 관리</a:t>
            </a:r>
            <a:endParaRPr sz="1333" dirty="0"/>
          </a:p>
        </p:txBody>
      </p:sp>
      <p:sp>
        <p:nvSpPr>
          <p:cNvPr id="48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4276454" y="636500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 smtClean="0"/>
              <a:t>마이페이지</a:t>
            </a:r>
            <a:endParaRPr sz="1333" dirty="0"/>
          </a:p>
        </p:txBody>
      </p:sp>
      <p:sp>
        <p:nvSpPr>
          <p:cNvPr id="5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4276454" y="5816074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공지사항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57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4276454" y="6290467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-KR" sz="1300" dirty="0" smtClean="0">
                <a:ea typeface="맑은 고딕"/>
              </a:rPr>
              <a:t>FAQ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59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4276454" y="5341680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-KR" sz="1300" dirty="0" smtClean="0">
                <a:ea typeface="맑은 고딕"/>
              </a:rPr>
              <a:t>Q&amp;A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65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378047" y="433342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>
                <a:ea typeface="맑은 고딕"/>
              </a:rPr>
              <a:t>밋업</a:t>
            </a:r>
            <a:r>
              <a:rPr lang="ko-KR" altLang="en-US" sz="1300" dirty="0" smtClean="0">
                <a:ea typeface="맑은 고딕"/>
              </a:rPr>
              <a:t> 조회 및 등록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66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4276454" y="434673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>
                <a:ea typeface="맑은 고딕"/>
              </a:rPr>
              <a:t>밋업</a:t>
            </a:r>
            <a:r>
              <a:rPr lang="ko-KR" altLang="en-US" sz="1300" dirty="0" smtClean="0">
                <a:ea typeface="맑은 고딕"/>
              </a:rPr>
              <a:t> 참가신청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68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4276454" y="1166533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>
                <a:ea typeface="맑은 고딕"/>
              </a:rPr>
              <a:t>세미나존</a:t>
            </a:r>
            <a:r>
              <a:rPr lang="ko-KR" altLang="en-US" sz="1300" dirty="0" smtClean="0">
                <a:ea typeface="맑은 고딕"/>
              </a:rPr>
              <a:t> 대여 </a:t>
            </a:r>
            <a:r>
              <a:rPr lang="ko-KR" altLang="en-US" sz="1300" dirty="0" smtClean="0">
                <a:ea typeface="맑은 고딕"/>
              </a:rPr>
              <a:t>예</a:t>
            </a:r>
            <a:r>
              <a:rPr lang="ko-KR" altLang="en-US" sz="1300" dirty="0">
                <a:ea typeface="맑은 고딕"/>
              </a:rPr>
              <a:t>약</a:t>
            </a:r>
            <a:endParaRPr lang="en-US" altLang="ko-KR" sz="1300" dirty="0" smtClean="0">
              <a:ea typeface="맑은 고딕"/>
            </a:endParaRPr>
          </a:p>
          <a:p>
            <a:pPr algn="ctr"/>
            <a:r>
              <a:rPr lang="ko-KR" altLang="en-US" sz="1300" dirty="0" smtClean="0">
                <a:ea typeface="맑은 고딕"/>
              </a:rPr>
              <a:t>및 세미나 개최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69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4276454" y="3286665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세미나 문의하기</a:t>
            </a:r>
            <a:endParaRPr sz="1300" dirty="0">
              <a:ea typeface="맑은 고딕"/>
            </a:endParaRPr>
          </a:p>
        </p:txBody>
      </p:sp>
      <p:sp>
        <p:nvSpPr>
          <p:cNvPr id="72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4276454" y="1696566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/>
              <a:t>세미나존</a:t>
            </a:r>
            <a:r>
              <a:rPr lang="ko-KR" altLang="en-US" sz="1300" dirty="0" smtClean="0"/>
              <a:t> 문의하기</a:t>
            </a:r>
            <a:endParaRPr sz="1300" dirty="0">
              <a:ea typeface="맑은 고딕"/>
            </a:endParaRPr>
          </a:p>
        </p:txBody>
      </p:sp>
      <p:sp>
        <p:nvSpPr>
          <p:cNvPr id="75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4276454" y="3816698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세미나 후기</a:t>
            </a:r>
            <a:endParaRPr sz="1300" dirty="0">
              <a:ea typeface="맑은 고딕"/>
            </a:endParaRPr>
          </a:p>
        </p:txBody>
      </p:sp>
      <p:sp>
        <p:nvSpPr>
          <p:cNvPr id="76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4276454" y="222659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/>
              <a:t>세미나존</a:t>
            </a:r>
            <a:r>
              <a:rPr lang="ko-KR" altLang="en-US" sz="1300" dirty="0" smtClean="0"/>
              <a:t> 후기</a:t>
            </a:r>
            <a:endParaRPr sz="1300" dirty="0">
              <a:ea typeface="맑은 고딕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54" idx="3"/>
            <a:endCxn id="146" idx="1"/>
          </p:cNvCxnSpPr>
          <p:nvPr/>
        </p:nvCxnSpPr>
        <p:spPr>
          <a:xfrm flipV="1">
            <a:off x="747777" y="329836"/>
            <a:ext cx="630270" cy="286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CE2FE515-B154-4255-AE81-D1963396C1ED}"/>
              </a:ext>
            </a:extLst>
          </p:cNvPr>
          <p:cNvCxnSpPr>
            <a:cxnSpLocks/>
            <a:stCxn id="54" idx="3"/>
            <a:endCxn id="256" idx="1"/>
          </p:cNvCxnSpPr>
          <p:nvPr/>
        </p:nvCxnSpPr>
        <p:spPr>
          <a:xfrm>
            <a:off x="747777" y="3193219"/>
            <a:ext cx="630270" cy="189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9BAA9AE0-8263-4AD7-8D96-4564D0DF4032}"/>
              </a:ext>
            </a:extLst>
          </p:cNvPr>
          <p:cNvCxnSpPr>
            <a:stCxn id="54" idx="3"/>
            <a:endCxn id="246" idx="1"/>
          </p:cNvCxnSpPr>
          <p:nvPr/>
        </p:nvCxnSpPr>
        <p:spPr>
          <a:xfrm>
            <a:off x="747777" y="3193219"/>
            <a:ext cx="630270" cy="330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 flipV="1">
            <a:off x="3597673" y="312539"/>
            <a:ext cx="678781" cy="1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46" idx="3"/>
            <a:endCxn id="48" idx="1"/>
          </p:cNvCxnSpPr>
          <p:nvPr/>
        </p:nvCxnSpPr>
        <p:spPr>
          <a:xfrm>
            <a:off x="3597673" y="329836"/>
            <a:ext cx="678781" cy="51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56" idx="3"/>
            <a:endCxn id="68" idx="1"/>
          </p:cNvCxnSpPr>
          <p:nvPr/>
        </p:nvCxnSpPr>
        <p:spPr>
          <a:xfrm flipV="1">
            <a:off x="3597673" y="1372605"/>
            <a:ext cx="678781" cy="6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56" idx="3"/>
            <a:endCxn id="72" idx="1"/>
          </p:cNvCxnSpPr>
          <p:nvPr/>
        </p:nvCxnSpPr>
        <p:spPr>
          <a:xfrm>
            <a:off x="3597673" y="1441699"/>
            <a:ext cx="678781" cy="46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56" idx="3"/>
            <a:endCxn id="76" idx="1"/>
          </p:cNvCxnSpPr>
          <p:nvPr/>
        </p:nvCxnSpPr>
        <p:spPr>
          <a:xfrm>
            <a:off x="3597673" y="1441699"/>
            <a:ext cx="678781" cy="99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32" idx="3"/>
            <a:endCxn id="140" idx="1"/>
          </p:cNvCxnSpPr>
          <p:nvPr/>
        </p:nvCxnSpPr>
        <p:spPr>
          <a:xfrm flipV="1">
            <a:off x="3597673" y="2962704"/>
            <a:ext cx="678781" cy="19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32" idx="3"/>
            <a:endCxn id="69" idx="1"/>
          </p:cNvCxnSpPr>
          <p:nvPr/>
        </p:nvCxnSpPr>
        <p:spPr>
          <a:xfrm>
            <a:off x="3597673" y="3155114"/>
            <a:ext cx="678781" cy="33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32" idx="3"/>
            <a:endCxn id="75" idx="1"/>
          </p:cNvCxnSpPr>
          <p:nvPr/>
        </p:nvCxnSpPr>
        <p:spPr>
          <a:xfrm>
            <a:off x="3597673" y="3155114"/>
            <a:ext cx="678781" cy="86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3597673" y="4539501"/>
            <a:ext cx="678781" cy="1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33" idx="3"/>
            <a:endCxn id="59" idx="1"/>
          </p:cNvCxnSpPr>
          <p:nvPr/>
        </p:nvCxnSpPr>
        <p:spPr>
          <a:xfrm flipV="1">
            <a:off x="3597673" y="5547752"/>
            <a:ext cx="678781" cy="12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3597673" y="5547752"/>
            <a:ext cx="678781" cy="94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46" idx="3"/>
            <a:endCxn id="56" idx="1"/>
          </p:cNvCxnSpPr>
          <p:nvPr/>
        </p:nvCxnSpPr>
        <p:spPr>
          <a:xfrm flipV="1">
            <a:off x="3597673" y="6022146"/>
            <a:ext cx="678781" cy="47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46" idx="3"/>
            <a:endCxn id="57" idx="1"/>
          </p:cNvCxnSpPr>
          <p:nvPr/>
        </p:nvCxnSpPr>
        <p:spPr>
          <a:xfrm flipV="1">
            <a:off x="3597673" y="6496539"/>
            <a:ext cx="678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Google Shape;96;p13"/>
          <p:cNvSpPr/>
          <p:nvPr/>
        </p:nvSpPr>
        <p:spPr>
          <a:xfrm>
            <a:off x="8050484" y="6166342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관리자 계정</a:t>
            </a:r>
            <a:r>
              <a:rPr lang="ko" altLang="en-US" sz="1333" dirty="0" smtClean="0"/>
              <a:t> </a:t>
            </a:r>
            <a:r>
              <a:rPr lang="ko" altLang="en-US" sz="1333" dirty="0"/>
              <a:t>관리</a:t>
            </a:r>
            <a:endParaRPr sz="1333" dirty="0"/>
          </a:p>
        </p:txBody>
      </p:sp>
      <p:sp>
        <p:nvSpPr>
          <p:cNvPr id="167" name="Google Shape;96;p13"/>
          <p:cNvSpPr/>
          <p:nvPr/>
        </p:nvSpPr>
        <p:spPr>
          <a:xfrm>
            <a:off x="8050484" y="238342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dirty="0" err="1"/>
              <a:t>메인화면</a:t>
            </a:r>
            <a:r>
              <a:rPr lang="ko-KR" altLang="en-US" sz="1400" dirty="0"/>
              <a:t> 관리</a:t>
            </a:r>
          </a:p>
          <a:p>
            <a:pPr algn="ctr"/>
            <a:r>
              <a:rPr lang="ko-KR" altLang="en-US" sz="1400" dirty="0"/>
              <a:t>(</a:t>
            </a:r>
            <a:r>
              <a:rPr lang="ko-KR" altLang="en-US" sz="1400" dirty="0" err="1"/>
              <a:t>캐러셀</a:t>
            </a:r>
            <a:r>
              <a:rPr lang="ko-KR" altLang="en-US" sz="1400" dirty="0"/>
              <a:t> 이미지)</a:t>
            </a:r>
            <a:endParaRPr lang="ko-KR" altLang="en-US" sz="1400" dirty="0"/>
          </a:p>
        </p:txBody>
      </p:sp>
      <p:cxnSp>
        <p:nvCxnSpPr>
          <p:cNvPr id="178" name="Google Shape;103;p13"/>
          <p:cNvCxnSpPr>
            <a:stCxn id="96" idx="1"/>
            <a:endCxn id="144" idx="3"/>
          </p:cNvCxnSpPr>
          <p:nvPr/>
        </p:nvCxnSpPr>
        <p:spPr>
          <a:xfrm flipH="1" flipV="1">
            <a:off x="6496080" y="312539"/>
            <a:ext cx="1554404" cy="1156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03;p13"/>
          <p:cNvCxnSpPr>
            <a:stCxn id="96" idx="1"/>
            <a:endCxn id="48" idx="3"/>
          </p:cNvCxnSpPr>
          <p:nvPr/>
        </p:nvCxnSpPr>
        <p:spPr>
          <a:xfrm flipH="1" flipV="1">
            <a:off x="6496080" y="842572"/>
            <a:ext cx="1554404" cy="6268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03;p13"/>
          <p:cNvCxnSpPr>
            <a:stCxn id="105" idx="1"/>
            <a:endCxn id="68" idx="3"/>
          </p:cNvCxnSpPr>
          <p:nvPr/>
        </p:nvCxnSpPr>
        <p:spPr>
          <a:xfrm flipH="1" flipV="1">
            <a:off x="6496080" y="1372605"/>
            <a:ext cx="1554404" cy="10061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03;p13"/>
          <p:cNvCxnSpPr>
            <a:stCxn id="105" idx="1"/>
            <a:endCxn id="72" idx="3"/>
          </p:cNvCxnSpPr>
          <p:nvPr/>
        </p:nvCxnSpPr>
        <p:spPr>
          <a:xfrm flipH="1" flipV="1">
            <a:off x="6496080" y="1902638"/>
            <a:ext cx="1554404" cy="4761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03;p13"/>
          <p:cNvCxnSpPr>
            <a:stCxn id="287" idx="1"/>
            <a:endCxn id="140" idx="3"/>
          </p:cNvCxnSpPr>
          <p:nvPr/>
        </p:nvCxnSpPr>
        <p:spPr>
          <a:xfrm flipH="1" flipV="1">
            <a:off x="6496080" y="2962704"/>
            <a:ext cx="1554404" cy="3572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03;p13"/>
          <p:cNvCxnSpPr>
            <a:stCxn id="114" idx="1"/>
            <a:endCxn id="59" idx="3"/>
          </p:cNvCxnSpPr>
          <p:nvPr/>
        </p:nvCxnSpPr>
        <p:spPr>
          <a:xfrm flipH="1" flipV="1">
            <a:off x="6496080" y="5547752"/>
            <a:ext cx="1554404" cy="3798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03;p13"/>
          <p:cNvCxnSpPr>
            <a:stCxn id="114" idx="1"/>
            <a:endCxn id="56" idx="3"/>
          </p:cNvCxnSpPr>
          <p:nvPr/>
        </p:nvCxnSpPr>
        <p:spPr>
          <a:xfrm flipH="1">
            <a:off x="6496080" y="5585734"/>
            <a:ext cx="1554404" cy="4364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03;p13"/>
          <p:cNvCxnSpPr>
            <a:stCxn id="114" idx="1"/>
            <a:endCxn id="57" idx="3"/>
          </p:cNvCxnSpPr>
          <p:nvPr/>
        </p:nvCxnSpPr>
        <p:spPr>
          <a:xfrm flipH="1">
            <a:off x="6496080" y="5585734"/>
            <a:ext cx="1554404" cy="9108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104;p13"/>
          <p:cNvCxnSpPr>
            <a:stCxn id="60" idx="1"/>
            <a:endCxn id="287" idx="3"/>
          </p:cNvCxnSpPr>
          <p:nvPr/>
        </p:nvCxnSpPr>
        <p:spPr>
          <a:xfrm flipH="1">
            <a:off x="9920084" y="3133802"/>
            <a:ext cx="1362350" cy="1861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0738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67" y="2523325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90214" y="4006937"/>
            <a:ext cx="827305" cy="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1333" b="1"/>
              <a:t>사용자</a:t>
            </a:r>
            <a:endParaRPr sz="1333" b="1"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67" y="1730667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0934559" y="3076157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333" b="1"/>
              <a:t>관리자</a:t>
            </a:r>
            <a:endParaRPr sz="1333" b="1"/>
          </a:p>
        </p:txBody>
      </p:sp>
      <p:cxnSp>
        <p:nvCxnSpPr>
          <p:cNvPr id="101" name="Google Shape;101;p13"/>
          <p:cNvCxnSpPr>
            <a:stCxn id="60" idx="1"/>
            <a:endCxn id="102" idx="3"/>
          </p:cNvCxnSpPr>
          <p:nvPr/>
        </p:nvCxnSpPr>
        <p:spPr>
          <a:xfrm flipH="1" flipV="1">
            <a:off x="9793861" y="1327661"/>
            <a:ext cx="1454706" cy="11110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3"/>
          <p:cNvCxnSpPr>
            <a:stCxn id="60" idx="1"/>
            <a:endCxn id="96" idx="3"/>
          </p:cNvCxnSpPr>
          <p:nvPr/>
        </p:nvCxnSpPr>
        <p:spPr>
          <a:xfrm flipH="1" flipV="1">
            <a:off x="9793861" y="375674"/>
            <a:ext cx="1454706" cy="2062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3"/>
          <p:cNvCxnSpPr>
            <a:stCxn id="60" idx="1"/>
            <a:endCxn id="105" idx="3"/>
          </p:cNvCxnSpPr>
          <p:nvPr/>
        </p:nvCxnSpPr>
        <p:spPr>
          <a:xfrm flipH="1" flipV="1">
            <a:off x="9793861" y="2279648"/>
            <a:ext cx="1454706" cy="1590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3"/>
          <p:cNvSpPr/>
          <p:nvPr/>
        </p:nvSpPr>
        <p:spPr>
          <a:xfrm>
            <a:off x="7924261" y="1071661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/>
              <a:t>캐러셀</a:t>
            </a:r>
            <a:r>
              <a:rPr lang="ko-KR" altLang="en-US" sz="1333" dirty="0"/>
              <a:t> 배너 관리</a:t>
            </a:r>
            <a:endParaRPr sz="1333" dirty="0"/>
          </a:p>
        </p:txBody>
      </p:sp>
      <p:sp>
        <p:nvSpPr>
          <p:cNvPr id="105" name="Google Shape;105;p13"/>
          <p:cNvSpPr/>
          <p:nvPr/>
        </p:nvSpPr>
        <p:spPr>
          <a:xfrm>
            <a:off x="7924261" y="2023648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메인 화면</a:t>
            </a:r>
            <a:endParaRPr lang="en-US" altLang="ko-KR" sz="1333" dirty="0"/>
          </a:p>
          <a:p>
            <a:pPr algn="ctr"/>
            <a:r>
              <a:rPr lang="ko-KR" altLang="en-US" sz="1333" dirty="0"/>
              <a:t>추천상품 관리</a:t>
            </a:r>
            <a:endParaRPr sz="1333" dirty="0"/>
          </a:p>
        </p:txBody>
      </p:sp>
      <p:sp>
        <p:nvSpPr>
          <p:cNvPr id="113" name="Google Shape;113;p13"/>
          <p:cNvSpPr/>
          <p:nvPr/>
        </p:nvSpPr>
        <p:spPr>
          <a:xfrm>
            <a:off x="7924261" y="5831594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공지사항 </a:t>
            </a:r>
            <a:r>
              <a:rPr lang="en-US" sz="1333" dirty="0"/>
              <a:t>FAQ </a:t>
            </a:r>
            <a:r>
              <a:rPr lang="ko-KR" altLang="en-US" sz="1333" dirty="0"/>
              <a:t>이용정보 관리</a:t>
            </a:r>
            <a:endParaRPr sz="1333" b="1" dirty="0"/>
          </a:p>
        </p:txBody>
      </p:sp>
      <p:sp>
        <p:nvSpPr>
          <p:cNvPr id="114" name="Google Shape;114;p13"/>
          <p:cNvSpPr/>
          <p:nvPr/>
        </p:nvSpPr>
        <p:spPr>
          <a:xfrm>
            <a:off x="7924261" y="3927622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상품 관리</a:t>
            </a:r>
            <a:endParaRPr sz="1333" dirty="0"/>
          </a:p>
        </p:txBody>
      </p:sp>
      <p:sp>
        <p:nvSpPr>
          <p:cNvPr id="96" name="Google Shape;96;p13"/>
          <p:cNvSpPr/>
          <p:nvPr/>
        </p:nvSpPr>
        <p:spPr>
          <a:xfrm>
            <a:off x="7924261" y="119674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/>
              <a:t>회원 관리</a:t>
            </a:r>
            <a:endParaRPr sz="1333"/>
          </a:p>
        </p:txBody>
      </p:sp>
      <p:cxnSp>
        <p:nvCxnSpPr>
          <p:cNvPr id="116" name="Google Shape;116;p13"/>
          <p:cNvCxnSpPr>
            <a:stCxn id="60" idx="1"/>
            <a:endCxn id="113" idx="3"/>
          </p:cNvCxnSpPr>
          <p:nvPr/>
        </p:nvCxnSpPr>
        <p:spPr>
          <a:xfrm flipH="1">
            <a:off x="9793861" y="2438667"/>
            <a:ext cx="1454706" cy="36489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60" idx="1"/>
            <a:endCxn id="114" idx="3"/>
          </p:cNvCxnSpPr>
          <p:nvPr/>
        </p:nvCxnSpPr>
        <p:spPr>
          <a:xfrm flipH="1">
            <a:off x="9793861" y="2438667"/>
            <a:ext cx="1454706" cy="17449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02;p13">
            <a:extLst>
              <a:ext uri="{FF2B5EF4-FFF2-40B4-BE49-F238E27FC236}">
                <a16:creationId xmlns:a16="http://schemas.microsoft.com/office/drawing/2014/main" xmlns="" id="{D4EAD755-BB98-41D1-9C16-8CC51AD0D492}"/>
              </a:ext>
            </a:extLst>
          </p:cNvPr>
          <p:cNvSpPr/>
          <p:nvPr/>
        </p:nvSpPr>
        <p:spPr>
          <a:xfrm>
            <a:off x="1835907" y="298810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/>
              <a:t>렌탈</a:t>
            </a:r>
            <a:r>
              <a:rPr lang="ko-KR" altLang="en-US" sz="1333" dirty="0"/>
              <a:t> 상품 조회</a:t>
            </a:r>
            <a:endParaRPr sz="1333" dirty="0"/>
          </a:p>
        </p:txBody>
      </p:sp>
      <p:sp>
        <p:nvSpPr>
          <p:cNvPr id="133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1835907" y="575667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/>
              <a:t>Q&amp;A </a:t>
            </a:r>
            <a:r>
              <a:rPr lang="ko-KR" altLang="en-US" sz="1333" dirty="0"/>
              <a:t>등록 및 조회</a:t>
            </a:r>
            <a:endParaRPr sz="1333" dirty="0"/>
          </a:p>
        </p:txBody>
      </p:sp>
      <p:sp>
        <p:nvSpPr>
          <p:cNvPr id="134" name="Google Shape;102;p13">
            <a:extLst>
              <a:ext uri="{FF2B5EF4-FFF2-40B4-BE49-F238E27FC236}">
                <a16:creationId xmlns:a16="http://schemas.microsoft.com/office/drawing/2014/main" xmlns="" id="{D3A6E16D-F04D-438A-910E-015063641DEE}"/>
              </a:ext>
            </a:extLst>
          </p:cNvPr>
          <p:cNvSpPr/>
          <p:nvPr/>
        </p:nvSpPr>
        <p:spPr>
          <a:xfrm>
            <a:off x="4811672" y="961608"/>
            <a:ext cx="1699072" cy="33916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상세 내용 조회</a:t>
            </a:r>
            <a:endParaRPr lang="en-US" altLang="ko-KR" sz="1333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8D075E94-0CF2-4C33-9C68-54B7C926C541}"/>
              </a:ext>
            </a:extLst>
          </p:cNvPr>
          <p:cNvCxnSpPr>
            <a:stCxn id="134" idx="1"/>
            <a:endCxn id="132" idx="3"/>
          </p:cNvCxnSpPr>
          <p:nvPr/>
        </p:nvCxnSpPr>
        <p:spPr>
          <a:xfrm flipH="1">
            <a:off x="4055533" y="1131189"/>
            <a:ext cx="756139" cy="206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Google Shape;102;p13">
            <a:extLst>
              <a:ext uri="{FF2B5EF4-FFF2-40B4-BE49-F238E27FC236}">
                <a16:creationId xmlns:a16="http://schemas.microsoft.com/office/drawing/2014/main" xmlns="" id="{5101804D-D6A1-4286-8A27-033B15070974}"/>
              </a:ext>
            </a:extLst>
          </p:cNvPr>
          <p:cNvSpPr/>
          <p:nvPr/>
        </p:nvSpPr>
        <p:spPr>
          <a:xfrm>
            <a:off x="4811672" y="1444155"/>
            <a:ext cx="1699072" cy="5422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메인 화면</a:t>
            </a:r>
            <a:endParaRPr lang="en-US" altLang="ko-KR" sz="1333" dirty="0"/>
          </a:p>
          <a:p>
            <a:pPr algn="ctr"/>
            <a:r>
              <a:rPr lang="ko-KR" altLang="en-US" sz="1333" dirty="0"/>
              <a:t>추천 상품 조회</a:t>
            </a:r>
            <a:endParaRPr sz="1333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A104D6FE-FDB9-4CFD-80F0-810AB4EDD095}"/>
              </a:ext>
            </a:extLst>
          </p:cNvPr>
          <p:cNvCxnSpPr>
            <a:cxnSpLocks/>
            <a:stCxn id="135" idx="1"/>
            <a:endCxn id="132" idx="3"/>
          </p:cNvCxnSpPr>
          <p:nvPr/>
        </p:nvCxnSpPr>
        <p:spPr>
          <a:xfrm flipH="1">
            <a:off x="4055533" y="1715285"/>
            <a:ext cx="756139" cy="147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Google Shape;102;p13">
            <a:extLst>
              <a:ext uri="{FF2B5EF4-FFF2-40B4-BE49-F238E27FC236}">
                <a16:creationId xmlns:a16="http://schemas.microsoft.com/office/drawing/2014/main" xmlns="" id="{737557CC-446E-40A6-A817-32FD75CC9000}"/>
              </a:ext>
            </a:extLst>
          </p:cNvPr>
          <p:cNvSpPr/>
          <p:nvPr/>
        </p:nvSpPr>
        <p:spPr>
          <a:xfrm>
            <a:off x="4811672" y="2129799"/>
            <a:ext cx="1699072" cy="5422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/>
              <a:t>카테고리별</a:t>
            </a:r>
            <a:endParaRPr lang="en-US" altLang="ko-KR" sz="1333" dirty="0"/>
          </a:p>
          <a:p>
            <a:pPr algn="ctr"/>
            <a:r>
              <a:rPr lang="ko-KR" altLang="en-US" sz="1333" dirty="0"/>
              <a:t>아이템 조회</a:t>
            </a:r>
            <a:endParaRPr sz="1333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EB97819E-5731-4A26-AD2A-4CA936973276}"/>
              </a:ext>
            </a:extLst>
          </p:cNvPr>
          <p:cNvCxnSpPr>
            <a:stCxn id="136" idx="1"/>
            <a:endCxn id="132" idx="3"/>
          </p:cNvCxnSpPr>
          <p:nvPr/>
        </p:nvCxnSpPr>
        <p:spPr>
          <a:xfrm flipH="1">
            <a:off x="4055533" y="2400929"/>
            <a:ext cx="756139" cy="7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772C3FB8-3FDC-4065-966D-CC2A9530C386}"/>
              </a:ext>
            </a:extLst>
          </p:cNvPr>
          <p:cNvCxnSpPr>
            <a:stCxn id="54" idx="3"/>
            <a:endCxn id="132" idx="1"/>
          </p:cNvCxnSpPr>
          <p:nvPr/>
        </p:nvCxnSpPr>
        <p:spPr>
          <a:xfrm flipV="1">
            <a:off x="957867" y="3194173"/>
            <a:ext cx="878040" cy="3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9BAA9AE0-8263-4AD7-8D96-4564D0DF4032}"/>
              </a:ext>
            </a:extLst>
          </p:cNvPr>
          <p:cNvCxnSpPr>
            <a:stCxn id="54" idx="3"/>
            <a:endCxn id="133" idx="1"/>
          </p:cNvCxnSpPr>
          <p:nvPr/>
        </p:nvCxnSpPr>
        <p:spPr>
          <a:xfrm>
            <a:off x="957867" y="3231325"/>
            <a:ext cx="878040" cy="273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835907" y="3541815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상품 </a:t>
            </a:r>
            <a:r>
              <a:rPr lang="ko-KR" altLang="en-US" sz="1333" dirty="0" err="1"/>
              <a:t>렌탈</a:t>
            </a:r>
            <a:endParaRPr sz="1333" dirty="0"/>
          </a:p>
        </p:txBody>
      </p:sp>
      <p:sp>
        <p:nvSpPr>
          <p:cNvPr id="142" name="Google Shape;102;p13">
            <a:extLst>
              <a:ext uri="{FF2B5EF4-FFF2-40B4-BE49-F238E27FC236}">
                <a16:creationId xmlns:a16="http://schemas.microsoft.com/office/drawing/2014/main" xmlns="" id="{FD360B97-08F3-48C9-BA9A-3E33688CFEA6}"/>
              </a:ext>
            </a:extLst>
          </p:cNvPr>
          <p:cNvSpPr/>
          <p:nvPr/>
        </p:nvSpPr>
        <p:spPr>
          <a:xfrm>
            <a:off x="4811672" y="2815443"/>
            <a:ext cx="1699072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 상품 문의</a:t>
            </a:r>
            <a:endParaRPr sz="1333" dirty="0"/>
          </a:p>
        </p:txBody>
      </p:sp>
      <p:sp>
        <p:nvSpPr>
          <p:cNvPr id="143" name="Google Shape;102;p13">
            <a:extLst>
              <a:ext uri="{FF2B5EF4-FFF2-40B4-BE49-F238E27FC236}">
                <a16:creationId xmlns:a16="http://schemas.microsoft.com/office/drawing/2014/main" xmlns="" id="{BD2B7044-AE64-4FDD-A94F-3B6D34A54012}"/>
              </a:ext>
            </a:extLst>
          </p:cNvPr>
          <p:cNvSpPr/>
          <p:nvPr/>
        </p:nvSpPr>
        <p:spPr>
          <a:xfrm>
            <a:off x="4811673" y="4110102"/>
            <a:ext cx="1699072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평점 등록</a:t>
            </a:r>
            <a:endParaRPr sz="1333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36BE17A4-D36C-4B3A-A5DF-EECDF148F3CC}"/>
              </a:ext>
            </a:extLst>
          </p:cNvPr>
          <p:cNvCxnSpPr>
            <a:stCxn id="142" idx="1"/>
            <a:endCxn id="132" idx="3"/>
          </p:cNvCxnSpPr>
          <p:nvPr/>
        </p:nvCxnSpPr>
        <p:spPr>
          <a:xfrm flipH="1">
            <a:off x="4055533" y="2992369"/>
            <a:ext cx="756139" cy="20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xmlns="" id="{89986B8B-B851-49EA-BE61-F97E9FD46851}"/>
              </a:ext>
            </a:extLst>
          </p:cNvPr>
          <p:cNvCxnSpPr>
            <a:stCxn id="143" idx="1"/>
            <a:endCxn id="256" idx="3"/>
          </p:cNvCxnSpPr>
          <p:nvPr/>
        </p:nvCxnSpPr>
        <p:spPr>
          <a:xfrm flipH="1">
            <a:off x="4055533" y="4287028"/>
            <a:ext cx="756140" cy="1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835907" y="2434387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/>
              <a:t>렌탈</a:t>
            </a:r>
            <a:r>
              <a:rPr lang="ko-KR" altLang="en-US" sz="1333" dirty="0"/>
              <a:t> 상품 등록</a:t>
            </a:r>
            <a:endParaRPr sz="1333" dirty="0"/>
          </a:p>
        </p:txBody>
      </p:sp>
      <p:sp>
        <p:nvSpPr>
          <p:cNvPr id="61" name="Google Shape;102;p13">
            <a:extLst>
              <a:ext uri="{FF2B5EF4-FFF2-40B4-BE49-F238E27FC236}">
                <a16:creationId xmlns:a16="http://schemas.microsoft.com/office/drawing/2014/main" xmlns="" id="{6AB88040-6CCB-4E2E-A198-3B518EE2CAAB}"/>
              </a:ext>
            </a:extLst>
          </p:cNvPr>
          <p:cNvSpPr/>
          <p:nvPr/>
        </p:nvSpPr>
        <p:spPr>
          <a:xfrm>
            <a:off x="4811672" y="3312680"/>
            <a:ext cx="1699072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신고</a:t>
            </a:r>
            <a:endParaRPr sz="1333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0FE7E1A2-AFBD-447F-934C-59A4FF4A4A31}"/>
              </a:ext>
            </a:extLst>
          </p:cNvPr>
          <p:cNvCxnSpPr>
            <a:cxnSpLocks/>
            <a:stCxn id="61" idx="1"/>
            <a:endCxn id="132" idx="3"/>
          </p:cNvCxnSpPr>
          <p:nvPr/>
        </p:nvCxnSpPr>
        <p:spPr>
          <a:xfrm flipH="1" flipV="1">
            <a:off x="4055533" y="3194173"/>
            <a:ext cx="756139" cy="29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CE2FE515-B154-4255-AE81-D1963396C1ED}"/>
              </a:ext>
            </a:extLst>
          </p:cNvPr>
          <p:cNvCxnSpPr>
            <a:cxnSpLocks/>
            <a:stCxn id="54" idx="3"/>
            <a:endCxn id="140" idx="1"/>
          </p:cNvCxnSpPr>
          <p:nvPr/>
        </p:nvCxnSpPr>
        <p:spPr>
          <a:xfrm>
            <a:off x="957867" y="3231325"/>
            <a:ext cx="878040" cy="51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54" idx="3"/>
            <a:endCxn id="156" idx="1"/>
          </p:cNvCxnSpPr>
          <p:nvPr/>
        </p:nvCxnSpPr>
        <p:spPr>
          <a:xfrm flipV="1">
            <a:off x="957867" y="2640459"/>
            <a:ext cx="878040" cy="59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835907" y="21953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로그인 </a:t>
            </a:r>
            <a:r>
              <a:rPr lang="en-US" altLang="ko-KR" sz="1333" dirty="0"/>
              <a:t>/ </a:t>
            </a:r>
            <a:r>
              <a:rPr lang="ko-KR" altLang="en-US" sz="1333" dirty="0"/>
              <a:t>회원가입</a:t>
            </a:r>
            <a:endParaRPr sz="1333" dirty="0"/>
          </a:p>
        </p:txBody>
      </p:sp>
      <p:sp>
        <p:nvSpPr>
          <p:cNvPr id="14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835907" y="773245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등급</a:t>
            </a:r>
            <a:r>
              <a:rPr lang="en-US" altLang="ko-KR" sz="1333" dirty="0"/>
              <a:t>, </a:t>
            </a:r>
            <a:r>
              <a:rPr lang="ko-KR" altLang="en-US" sz="1333" dirty="0"/>
              <a:t>포인트</a:t>
            </a:r>
            <a:r>
              <a:rPr lang="en-US" altLang="ko-KR" sz="1333" dirty="0"/>
              <a:t>, </a:t>
            </a:r>
            <a:r>
              <a:rPr lang="ko-KR" altLang="en-US" sz="1333" dirty="0"/>
              <a:t>쿠폰 제도</a:t>
            </a:r>
            <a:endParaRPr sz="1333" dirty="0"/>
          </a:p>
        </p:txBody>
      </p:sp>
      <p:sp>
        <p:nvSpPr>
          <p:cNvPr id="214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1835907" y="6310390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공지사항 </a:t>
            </a:r>
            <a:r>
              <a:rPr lang="en-US" altLang="ko-KR" sz="1333" dirty="0"/>
              <a:t>FAQ </a:t>
            </a:r>
            <a:r>
              <a:rPr lang="ko-KR" altLang="en-US" sz="1333" dirty="0"/>
              <a:t>이용가이드 게시판</a:t>
            </a:r>
            <a:endParaRPr sz="1333" dirty="0"/>
          </a:p>
        </p:txBody>
      </p:sp>
      <p:sp>
        <p:nvSpPr>
          <p:cNvPr id="217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835907" y="4649243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상품 </a:t>
            </a:r>
            <a:r>
              <a:rPr lang="ko-KR" altLang="en-US" sz="1333" dirty="0" err="1"/>
              <a:t>렌탈</a:t>
            </a:r>
            <a:r>
              <a:rPr lang="ko-KR" altLang="en-US" sz="1333" dirty="0"/>
              <a:t> 요청</a:t>
            </a:r>
            <a:endParaRPr sz="1333" dirty="0"/>
          </a:p>
        </p:txBody>
      </p:sp>
      <p:sp>
        <p:nvSpPr>
          <p:cNvPr id="230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835907" y="1880673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-KR" sz="1333" dirty="0"/>
              <a:t>E</a:t>
            </a:r>
            <a:r>
              <a:rPr lang="ko-KR" altLang="en-US" sz="1333" dirty="0"/>
              <a:t>머니 충전 </a:t>
            </a:r>
            <a:r>
              <a:rPr lang="en-US" altLang="ko-KR" sz="1333" dirty="0"/>
              <a:t>/ </a:t>
            </a:r>
            <a:r>
              <a:rPr lang="ko-KR" altLang="en-US" sz="1333" dirty="0"/>
              <a:t>출금</a:t>
            </a:r>
            <a:endParaRPr sz="1333" dirty="0"/>
          </a:p>
        </p:txBody>
      </p:sp>
      <p:sp>
        <p:nvSpPr>
          <p:cNvPr id="232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835907" y="5202957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상품 </a:t>
            </a:r>
            <a:r>
              <a:rPr lang="ko-KR" altLang="en-US" sz="1333" dirty="0" err="1"/>
              <a:t>찜하기</a:t>
            </a:r>
            <a:r>
              <a:rPr lang="ko-KR" altLang="en-US" sz="1333" dirty="0"/>
              <a:t> </a:t>
            </a:r>
            <a:r>
              <a:rPr lang="en-US" altLang="ko-KR" sz="1333" dirty="0"/>
              <a:t>/ </a:t>
            </a:r>
            <a:r>
              <a:rPr lang="ko-KR" altLang="en-US" sz="1333" dirty="0"/>
              <a:t>회원 </a:t>
            </a:r>
            <a:r>
              <a:rPr lang="ko-KR" altLang="en-US" sz="1333" dirty="0" err="1"/>
              <a:t>팔로우</a:t>
            </a:r>
            <a:endParaRPr sz="1333" dirty="0"/>
          </a:p>
        </p:txBody>
      </p:sp>
      <p:sp>
        <p:nvSpPr>
          <p:cNvPr id="24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835907" y="132695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/>
              <a:t>Q&amp;A, </a:t>
            </a:r>
            <a:r>
              <a:rPr lang="ko-KR" altLang="en-US" sz="1333" dirty="0" err="1"/>
              <a:t>상품렌탈</a:t>
            </a:r>
            <a:r>
              <a:rPr lang="en-US" altLang="ko-KR" sz="1333" dirty="0"/>
              <a:t>, </a:t>
            </a:r>
            <a:r>
              <a:rPr lang="ko-KR" altLang="en-US" sz="1333" dirty="0" err="1"/>
              <a:t>렌탈요청</a:t>
            </a:r>
            <a:r>
              <a:rPr lang="en-US" altLang="ko-KR" sz="1333" dirty="0"/>
              <a:t>, </a:t>
            </a:r>
            <a:r>
              <a:rPr lang="ko-KR" altLang="en-US" sz="1333" dirty="0"/>
              <a:t>상품 문의</a:t>
            </a:r>
            <a:r>
              <a:rPr lang="en-US" altLang="ko-KR" sz="1333" dirty="0"/>
              <a:t>, </a:t>
            </a:r>
            <a:r>
              <a:rPr lang="ko-KR" altLang="en-US" sz="1333" dirty="0"/>
              <a:t>상품 신고 알림</a:t>
            </a:r>
            <a:endParaRPr sz="1333" dirty="0"/>
          </a:p>
        </p:txBody>
      </p:sp>
      <p:sp>
        <p:nvSpPr>
          <p:cNvPr id="256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835907" y="409552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/>
              <a:t>렌탈</a:t>
            </a:r>
            <a:r>
              <a:rPr lang="ko-KR" altLang="en-US" sz="1333" dirty="0"/>
              <a:t> 상품 반납</a:t>
            </a:r>
            <a:endParaRPr sz="1333" dirty="0"/>
          </a:p>
        </p:txBody>
      </p:sp>
      <p:sp>
        <p:nvSpPr>
          <p:cNvPr id="287" name="Google Shape;105;p13"/>
          <p:cNvSpPr/>
          <p:nvPr/>
        </p:nvSpPr>
        <p:spPr>
          <a:xfrm>
            <a:off x="7924261" y="297563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카테고리 관리</a:t>
            </a:r>
            <a:endParaRPr sz="1333" dirty="0"/>
          </a:p>
        </p:txBody>
      </p:sp>
      <p:sp>
        <p:nvSpPr>
          <p:cNvPr id="293" name="Google Shape;102;p13">
            <a:extLst>
              <a:ext uri="{FF2B5EF4-FFF2-40B4-BE49-F238E27FC236}">
                <a16:creationId xmlns:a16="http://schemas.microsoft.com/office/drawing/2014/main" xmlns="" id="{BD2B7044-AE64-4FDD-A94F-3B6D34A54012}"/>
              </a:ext>
            </a:extLst>
          </p:cNvPr>
          <p:cNvSpPr/>
          <p:nvPr/>
        </p:nvSpPr>
        <p:spPr>
          <a:xfrm>
            <a:off x="4811673" y="4543707"/>
            <a:ext cx="1699071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/>
              <a:t>후기 등록</a:t>
            </a:r>
            <a:endParaRPr lang="en-US" altLang="ko-KR" sz="1333" dirty="0"/>
          </a:p>
        </p:txBody>
      </p:sp>
      <p:sp>
        <p:nvSpPr>
          <p:cNvPr id="84" name="Google Shape;102;p13">
            <a:extLst>
              <a:ext uri="{FF2B5EF4-FFF2-40B4-BE49-F238E27FC236}">
                <a16:creationId xmlns:a16="http://schemas.microsoft.com/office/drawing/2014/main" xmlns="" id="{BD2B7044-AE64-4FDD-A94F-3B6D34A54012}"/>
              </a:ext>
            </a:extLst>
          </p:cNvPr>
          <p:cNvSpPr/>
          <p:nvPr/>
        </p:nvSpPr>
        <p:spPr>
          <a:xfrm>
            <a:off x="4811674" y="4977313"/>
            <a:ext cx="1699071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후기 답변 등록</a:t>
            </a:r>
            <a:endParaRPr lang="en-US" altLang="ko-KR" sz="1333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9986B8B-B851-49EA-BE61-F97E9FD46851}"/>
              </a:ext>
            </a:extLst>
          </p:cNvPr>
          <p:cNvCxnSpPr>
            <a:stCxn id="293" idx="1"/>
            <a:endCxn id="256" idx="3"/>
          </p:cNvCxnSpPr>
          <p:nvPr/>
        </p:nvCxnSpPr>
        <p:spPr>
          <a:xfrm flipH="1" flipV="1">
            <a:off x="4055533" y="4301601"/>
            <a:ext cx="756140" cy="41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89986B8B-B851-49EA-BE61-F97E9FD46851}"/>
              </a:ext>
            </a:extLst>
          </p:cNvPr>
          <p:cNvCxnSpPr>
            <a:stCxn id="84" idx="1"/>
            <a:endCxn id="256" idx="3"/>
          </p:cNvCxnSpPr>
          <p:nvPr/>
        </p:nvCxnSpPr>
        <p:spPr>
          <a:xfrm flipH="1" flipV="1">
            <a:off x="4055533" y="4301601"/>
            <a:ext cx="756141" cy="85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Google Shape;114;p13"/>
          <p:cNvSpPr/>
          <p:nvPr/>
        </p:nvSpPr>
        <p:spPr>
          <a:xfrm>
            <a:off x="7924261" y="4879609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/>
              <a:t>Q&amp;A </a:t>
            </a:r>
            <a:r>
              <a:rPr lang="ko-KR" altLang="en-US" sz="1333" dirty="0"/>
              <a:t>답변</a:t>
            </a:r>
            <a:endParaRPr sz="1333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89986B8B-B851-49EA-BE61-F97E9FD46851}"/>
              </a:ext>
            </a:extLst>
          </p:cNvPr>
          <p:cNvCxnSpPr>
            <a:stCxn id="95" idx="1"/>
            <a:endCxn id="133" idx="3"/>
          </p:cNvCxnSpPr>
          <p:nvPr/>
        </p:nvCxnSpPr>
        <p:spPr>
          <a:xfrm flipH="1">
            <a:off x="4055533" y="5135609"/>
            <a:ext cx="3868728" cy="8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89986B8B-B851-49EA-BE61-F97E9FD46851}"/>
              </a:ext>
            </a:extLst>
          </p:cNvPr>
          <p:cNvCxnSpPr>
            <a:endCxn id="214" idx="3"/>
          </p:cNvCxnSpPr>
          <p:nvPr/>
        </p:nvCxnSpPr>
        <p:spPr>
          <a:xfrm flipH="1">
            <a:off x="4055533" y="6115143"/>
            <a:ext cx="3868728" cy="40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89986B8B-B851-49EA-BE61-F97E9FD46851}"/>
              </a:ext>
            </a:extLst>
          </p:cNvPr>
          <p:cNvCxnSpPr>
            <a:stCxn id="287" idx="1"/>
            <a:endCxn id="136" idx="3"/>
          </p:cNvCxnSpPr>
          <p:nvPr/>
        </p:nvCxnSpPr>
        <p:spPr>
          <a:xfrm flipH="1" flipV="1">
            <a:off x="6510744" y="2400929"/>
            <a:ext cx="1413517" cy="83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89986B8B-B851-49EA-BE61-F97E9FD46851}"/>
              </a:ext>
            </a:extLst>
          </p:cNvPr>
          <p:cNvCxnSpPr>
            <a:stCxn id="105" idx="1"/>
            <a:endCxn id="135" idx="3"/>
          </p:cNvCxnSpPr>
          <p:nvPr/>
        </p:nvCxnSpPr>
        <p:spPr>
          <a:xfrm flipH="1" flipV="1">
            <a:off x="6510744" y="1715285"/>
            <a:ext cx="1413517" cy="56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9986B8B-B851-49EA-BE61-F97E9FD46851}"/>
              </a:ext>
            </a:extLst>
          </p:cNvPr>
          <p:cNvCxnSpPr>
            <a:stCxn id="96" idx="1"/>
            <a:endCxn id="144" idx="3"/>
          </p:cNvCxnSpPr>
          <p:nvPr/>
        </p:nvCxnSpPr>
        <p:spPr>
          <a:xfrm flipH="1">
            <a:off x="4055533" y="375674"/>
            <a:ext cx="3868728" cy="4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89986B8B-B851-49EA-BE61-F97E9FD46851}"/>
              </a:ext>
            </a:extLst>
          </p:cNvPr>
          <p:cNvCxnSpPr>
            <a:stCxn id="96" idx="1"/>
            <a:endCxn id="146" idx="3"/>
          </p:cNvCxnSpPr>
          <p:nvPr/>
        </p:nvCxnSpPr>
        <p:spPr>
          <a:xfrm flipH="1">
            <a:off x="4055533" y="375674"/>
            <a:ext cx="3868728" cy="60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240</Words>
  <Application>Microsoft Office PowerPoint</Application>
  <PresentationFormat>사용자 지정</PresentationFormat>
  <Paragraphs>84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507-06</cp:lastModifiedBy>
  <cp:revision>98</cp:revision>
  <dcterms:created xsi:type="dcterms:W3CDTF">2020-03-01T10:16:08Z</dcterms:created>
  <dcterms:modified xsi:type="dcterms:W3CDTF">2020-02-02T07:16:16Z</dcterms:modified>
</cp:coreProperties>
</file>