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72462927"/>
              </p:ext>
            </p:extLst>
          </p:nvPr>
        </p:nvGraphicFramePr>
        <p:xfrm>
          <a:off x="8801048" y="187394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5765636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1867"/>
              </p:ext>
            </p:extLst>
          </p:nvPr>
        </p:nvGraphicFramePr>
        <p:xfrm>
          <a:off x="9130359" y="73657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4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12127876"/>
              </p:ext>
            </p:extLst>
          </p:nvPr>
        </p:nvGraphicFramePr>
        <p:xfrm>
          <a:off x="8809515" y="219984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4880191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18460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7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18578351"/>
              </p:ext>
            </p:extLst>
          </p:nvPr>
        </p:nvGraphicFramePr>
        <p:xfrm>
          <a:off x="8750248" y="1664267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888855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4721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01244725"/>
              </p:ext>
            </p:extLst>
          </p:nvPr>
        </p:nvGraphicFramePr>
        <p:xfrm>
          <a:off x="8741782" y="2054415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78725247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43410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95136543"/>
              </p:ext>
            </p:extLst>
          </p:nvPr>
        </p:nvGraphicFramePr>
        <p:xfrm>
          <a:off x="8851849" y="1713211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4258031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33746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56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05630818"/>
              </p:ext>
            </p:extLst>
          </p:nvPr>
        </p:nvGraphicFramePr>
        <p:xfrm>
          <a:off x="8834915" y="1699701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84201918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501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0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66585305"/>
              </p:ext>
            </p:extLst>
          </p:nvPr>
        </p:nvGraphicFramePr>
        <p:xfrm>
          <a:off x="8817982" y="1969986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65496351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0231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61838027"/>
              </p:ext>
            </p:extLst>
          </p:nvPr>
        </p:nvGraphicFramePr>
        <p:xfrm>
          <a:off x="8843382" y="17523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95013312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06669"/>
              </p:ext>
            </p:extLst>
          </p:nvPr>
        </p:nvGraphicFramePr>
        <p:xfrm>
          <a:off x="9037225" y="7365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577</Words>
  <Application>Microsoft Office PowerPoint</Application>
  <PresentationFormat>사용자 지정</PresentationFormat>
  <Paragraphs>185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65</cp:revision>
  <dcterms:created xsi:type="dcterms:W3CDTF">2020-01-16T07:12:04Z</dcterms:created>
  <dcterms:modified xsi:type="dcterms:W3CDTF">2020-04-02T07:29:42Z</dcterms:modified>
</cp:coreProperties>
</file>