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60" r:id="rId4"/>
    <p:sldId id="257" r:id="rId5"/>
    <p:sldId id="258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-72" y="-1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5</a:t>
            </a:r>
            <a:endParaRPr lang="en-US" altLang="ko-KR" dirty="0" smtClean="0"/>
          </a:p>
          <a:p>
            <a:r>
              <a:rPr lang="ko-KR" altLang="en-US" dirty="0" smtClean="0"/>
              <a:t>이조오오오오온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이용한 아이디 중복체크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644" y="3213580"/>
            <a:ext cx="10608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아이디 중복체크를 위한 </a:t>
            </a:r>
            <a:r>
              <a:rPr lang="ko-KR" altLang="en-US" dirty="0" err="1" smtClean="0">
                <a:sym typeface="Wingdings" panose="05000000000000000000" pitchFamily="2" charset="2"/>
              </a:rPr>
              <a:t>웹서블릿</a:t>
            </a:r>
            <a:r>
              <a:rPr lang="en-US" altLang="ko-KR" dirty="0" smtClean="0">
                <a:sym typeface="Wingdings" panose="05000000000000000000" pitchFamily="2" charset="2"/>
              </a:rPr>
              <a:t>(IdChk.java), </a:t>
            </a:r>
            <a:r>
              <a:rPr lang="ko-KR" altLang="en-US" dirty="0" smtClean="0">
                <a:sym typeface="Wingdings" panose="05000000000000000000" pitchFamily="2" charset="2"/>
              </a:rPr>
              <a:t>내부에서 </a:t>
            </a:r>
            <a:r>
              <a:rPr lang="en-US" altLang="ko-KR" dirty="0" err="1" smtClean="0">
                <a:sym typeface="Wingdings" panose="05000000000000000000" pitchFamily="2" charset="2"/>
              </a:rPr>
              <a:t>MemberDao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이용하여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아이디 중복 체크를 위한 </a:t>
            </a:r>
            <a:r>
              <a:rPr lang="en-US" altLang="ko-KR" dirty="0" smtClean="0">
                <a:sym typeface="Wingdings" panose="05000000000000000000" pitchFamily="2" charset="2"/>
              </a:rPr>
              <a:t>JSON</a:t>
            </a:r>
            <a:r>
              <a:rPr lang="ko-KR" altLang="en-US" dirty="0" smtClean="0">
                <a:sym typeface="Wingdings" panose="05000000000000000000" pitchFamily="2" charset="2"/>
              </a:rPr>
              <a:t>생성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3074" name="Picture 2" descr="C:\Users\ezen-033\Desktop\ppt\회원가입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7" y="1616139"/>
            <a:ext cx="8832835" cy="14365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ppt\회원가입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30" y="4578350"/>
            <a:ext cx="4400550" cy="952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ezen-033\Desktop\ppt\회원가입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833" y="4578350"/>
            <a:ext cx="4200525" cy="933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951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098" name="Picture 2" descr="C:\Users\ezen-033\Desktop\ppt\회원가입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771" y="1690629"/>
            <a:ext cx="6659563" cy="481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xtLst/>
        </p:spPr>
      </p:pic>
      <p:sp>
        <p:nvSpPr>
          <p:cNvPr id="2" name="TextBox 1"/>
          <p:cNvSpPr txBox="1"/>
          <p:nvPr/>
        </p:nvSpPr>
        <p:spPr>
          <a:xfrm>
            <a:off x="1100667" y="1964267"/>
            <a:ext cx="3344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뷰</a:t>
            </a:r>
            <a:r>
              <a:rPr lang="ko-KR" altLang="en-US" dirty="0" smtClean="0"/>
              <a:t> 이동과 </a:t>
            </a:r>
            <a:r>
              <a:rPr lang="en-US" altLang="ko-KR" dirty="0" err="1" smtClean="0"/>
              <a:t>InsertMember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위한 컨트롤러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따로 </a:t>
            </a:r>
            <a:r>
              <a:rPr lang="en-US" altLang="ko-KR" dirty="0" smtClean="0"/>
              <a:t>Service </a:t>
            </a:r>
            <a:r>
              <a:rPr lang="ko-KR" altLang="en-US" dirty="0" smtClean="0"/>
              <a:t>객체를 두지 않고 직접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insert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SignUp.java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690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61823720"/>
              </p:ext>
            </p:extLst>
          </p:nvPr>
        </p:nvGraphicFramePr>
        <p:xfrm>
          <a:off x="8809515" y="2395382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프로필 관리를 위한 메뉴로 클릭 시 </a:t>
                      </a:r>
                      <a:r>
                        <a:rPr lang="ko-KR" altLang="en-US" sz="1100" b="0" u="none" strike="noStrike" cap="none" dirty="0" err="1" smtClean="0"/>
                        <a:t>팝업창</a:t>
                      </a:r>
                      <a:r>
                        <a:rPr lang="ko-KR" altLang="en-US" sz="1100" b="0" u="none" strike="noStrike" cap="none" dirty="0" smtClean="0"/>
                        <a:t> 생성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호스트를 위한 장소선택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세미나 이름을 확인할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밋업</a:t>
                      </a:r>
                      <a:r>
                        <a:rPr lang="ko-KR" altLang="en-US" sz="11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err="1" smtClean="0"/>
                        <a:t>밋업에</a:t>
                      </a:r>
                      <a:r>
                        <a:rPr lang="ko-KR" altLang="en-US" sz="1100" b="0" u="none" strike="noStrike" cap="none" dirty="0" smtClean="0"/>
                        <a:t> 대한 장소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이름 등을 확인할 </a:t>
                      </a:r>
                      <a:r>
                        <a:rPr lang="ko-KR" altLang="en-US" sz="1100" b="0" u="none" strike="noStrike" cap="none" baseline="0" dirty="0" err="1" smtClean="0"/>
                        <a:t>수있다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문의</a:t>
                      </a:r>
                      <a:r>
                        <a:rPr lang="ko-KR" altLang="en-US" sz="11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장소에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세미나에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ko-KR" altLang="en-US" sz="1100" b="0" u="none" strike="noStrike" cap="none" baseline="0" dirty="0" smtClean="0"/>
                        <a:t>로 이루어져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이용후기는 </a:t>
                      </a:r>
                      <a:r>
                        <a:rPr lang="ko-KR" altLang="en-US" sz="1100" b="0" u="none" strike="noStrike" cap="none" dirty="0" err="1" smtClean="0"/>
                        <a:t>세미나존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세미나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후기로 총 </a:t>
                      </a:r>
                      <a:r>
                        <a:rPr lang="en-US" altLang="ko-KR" sz="1100" b="0" u="none" strike="noStrike" cap="none" baseline="0" dirty="0" smtClean="0"/>
                        <a:t>3</a:t>
                      </a:r>
                      <a:r>
                        <a:rPr lang="ko-KR" altLang="en-US" sz="1100" b="0" u="none" strike="noStrike" cap="none" baseline="0" dirty="0" smtClean="0"/>
                        <a:t>가지 종류가 </a:t>
                      </a:r>
                      <a:r>
                        <a:rPr lang="ko-KR" altLang="en-US" sz="1100" b="0" u="none" strike="noStrike" cap="none" baseline="0" dirty="0" err="1" smtClean="0"/>
                        <a:t>존재하낟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90918" y="1484555"/>
            <a:ext cx="5948978" cy="4937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6533" y="2259105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2904" y="2395382"/>
            <a:ext cx="234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3516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7229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38513" y="4034117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99355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1699" y="26786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31386"/>
              </p:ext>
            </p:extLst>
          </p:nvPr>
        </p:nvGraphicFramePr>
        <p:xfrm>
          <a:off x="8986426" y="1484555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메인 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291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메인 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70" name="Picture 2" descr="C:\Users\ezen-033\Desktop\마이페이지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8" y="1733550"/>
            <a:ext cx="8659211" cy="430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02700" y="2381429"/>
            <a:ext cx="300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프로필관리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세미나 예약확인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문의사항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이용후기 관리 메뉴로 이동할 수 있는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초기화면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2638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194" name="Picture 2" descr="C:\Users\ezen-033\Desktop\세미나예약리스트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1" y="1635124"/>
            <a:ext cx="8047039" cy="48545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24900" y="2654300"/>
            <a:ext cx="326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 버튼을 이용해서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 세미나 각각 조회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60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500" y="2298700"/>
            <a:ext cx="3340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세미나에 대한 상세 내용을 확인 할 수 있는 페이지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삭제버튼을 통해 삭제 가능</a:t>
            </a:r>
            <a:endParaRPr lang="en-US" altLang="ko-KR" dirty="0" smtClean="0"/>
          </a:p>
          <a:p>
            <a:r>
              <a:rPr lang="ko-KR" altLang="en-US" dirty="0" smtClean="0"/>
              <a:t>수정버튼을 통해 수정 페이지로 이동</a:t>
            </a:r>
            <a:endParaRPr lang="en-US" altLang="ko-KR" dirty="0" smtClean="0"/>
          </a:p>
          <a:p>
            <a:r>
              <a:rPr lang="ko-KR" altLang="en-US" dirty="0" smtClean="0"/>
              <a:t>확인버튼을 통해 이전페이지로 돌아가기</a:t>
            </a:r>
            <a:endParaRPr lang="ko-KR" altLang="en-US" dirty="0"/>
          </a:p>
        </p:txBody>
      </p:sp>
      <p:pic>
        <p:nvPicPr>
          <p:cNvPr id="9218" name="Picture 2" descr="C:\Users\ezen-033\Desktop\세미나상세조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8" y="1394653"/>
            <a:ext cx="7441452" cy="54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58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10933" y="2937916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세미나예약관리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0" y="2937908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53000" y="2937916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밋업예약관리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54334" y="2937912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이용후기관리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89534" y="2937910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문의사항관리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6" idx="3"/>
            <a:endCxn id="3" idx="1"/>
          </p:cNvCxnSpPr>
          <p:nvPr/>
        </p:nvCxnSpPr>
        <p:spPr>
          <a:xfrm>
            <a:off x="2531533" y="3348542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656666" y="3369707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849532" y="3369715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9033932" y="3369731"/>
            <a:ext cx="32173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82066" y="4351838"/>
            <a:ext cx="2387600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MyPage</a:t>
            </a:r>
            <a:r>
              <a:rPr lang="en-US" altLang="ko-KR" dirty="0" smtClean="0">
                <a:solidFill>
                  <a:schemeClr val="tx1"/>
                </a:solidFill>
              </a:rPr>
              <a:t>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1000" y="2633105"/>
            <a:ext cx="11430000" cy="3132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61070" y="2002339"/>
            <a:ext cx="1117601" cy="33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리스트조</a:t>
            </a:r>
            <a:r>
              <a:rPr lang="ko-KR" altLang="en-US" sz="1400" dirty="0"/>
              <a:t>회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031069" y="2002339"/>
            <a:ext cx="1134536" cy="33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</a:t>
            </a:r>
            <a:r>
              <a:rPr lang="ko-KR" altLang="en-US" sz="1400" dirty="0"/>
              <a:t>세</a:t>
            </a:r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296836" y="2002339"/>
            <a:ext cx="1202267" cy="334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삭제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374467" y="435183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이동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671233" y="2412971"/>
            <a:ext cx="359836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598337" y="2412971"/>
            <a:ext cx="0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4296836" y="2412971"/>
            <a:ext cx="601133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64" name="TextBox 11263"/>
          <p:cNvSpPr txBox="1"/>
          <p:nvPr/>
        </p:nvSpPr>
        <p:spPr>
          <a:xfrm>
            <a:off x="4936066" y="2448439"/>
            <a:ext cx="98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35466" y="1617134"/>
            <a:ext cx="11895667" cy="4411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5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C:\Users\ezen-033\Desktop\ppt\마이페이지세미나\세미나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624744"/>
            <a:ext cx="8391634" cy="462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042400" y="1981200"/>
            <a:ext cx="276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DOM</a:t>
            </a:r>
            <a:r>
              <a:rPr lang="ko-KR" altLang="en-US" dirty="0" smtClean="0"/>
              <a:t>이 모두 로딩 된 후</a:t>
            </a:r>
            <a:r>
              <a:rPr lang="en-US" altLang="ko-KR" dirty="0" smtClean="0"/>
              <a:t>, AJAX</a:t>
            </a:r>
            <a:r>
              <a:rPr lang="ko-KR" altLang="en-US" dirty="0" smtClean="0"/>
              <a:t>를 통해 받은 데이터를 이용해서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65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37624" y="1642534"/>
            <a:ext cx="5466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DOM</a:t>
            </a:r>
            <a:r>
              <a:rPr lang="ko-KR" altLang="en-US" dirty="0" smtClean="0"/>
              <a:t>로딩 이후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xhr</a:t>
            </a:r>
            <a:r>
              <a:rPr lang="ko-KR" altLang="en-US" dirty="0" smtClean="0"/>
              <a:t>객체를 이용하여 리스트 데이터 요청</a:t>
            </a:r>
            <a:r>
              <a:rPr lang="en-US" altLang="ko-KR" dirty="0" smtClean="0"/>
              <a:t>,</a:t>
            </a:r>
            <a:r>
              <a:rPr lang="ko-KR" altLang="en-US" dirty="0" smtClean="0"/>
              <a:t> 데이터를 받아서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createElement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appendChild</a:t>
            </a:r>
            <a:r>
              <a:rPr lang="ko-KR" altLang="en-US" dirty="0" smtClean="0"/>
              <a:t>를 이용해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를 완성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 descr="C:\Users\ezen-033\Desktop\ppt\마이페이지세미나\세미나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28" y="1504421"/>
            <a:ext cx="4943475" cy="27813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ppt\마이페이지세미나\세미나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847" y="2709332"/>
            <a:ext cx="3060529" cy="39973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8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35999" y="1905000"/>
            <a:ext cx="305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 클릭 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모달창이</a:t>
            </a:r>
            <a:r>
              <a:rPr lang="ko-KR" altLang="en-US" dirty="0" smtClean="0"/>
              <a:t> 팝업 되며 해당 내용 로딩</a:t>
            </a:r>
            <a:endParaRPr lang="ko-KR" altLang="en-US" dirty="0"/>
          </a:p>
        </p:txBody>
      </p:sp>
      <p:pic>
        <p:nvPicPr>
          <p:cNvPr id="2050" name="Picture 2" descr="C:\Users\ezen-033\Desktop\ppt\마이페이지세미나\세미나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537257"/>
            <a:ext cx="7937189" cy="469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31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190615243"/>
              </p:ext>
            </p:extLst>
          </p:nvPr>
        </p:nvGraphicFramePr>
        <p:xfrm>
          <a:off x="8936516" y="2190118"/>
          <a:ext cx="2952330" cy="44382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02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36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회원가입에 필요한 정보를 </a:t>
                      </a:r>
                      <a:r>
                        <a:rPr lang="ko-KR" altLang="en-US" sz="1100" b="0" u="none" strike="noStrike" cap="none" dirty="0" err="1" smtClean="0"/>
                        <a:t>입력받는</a:t>
                      </a:r>
                      <a:r>
                        <a:rPr lang="ko-KR" altLang="en-US" sz="1100" b="0" u="none" strike="noStrike" cap="none" dirty="0" smtClean="0"/>
                        <a:t> 폼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아이디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비밀번호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이메일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닉네임을 </a:t>
                      </a:r>
                      <a:r>
                        <a:rPr lang="ko-KR" altLang="en-US" sz="1100" b="0" u="none" strike="noStrike" cap="none" baseline="0" dirty="0" err="1" smtClean="0"/>
                        <a:t>입력받고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셀렉트</a:t>
                      </a:r>
                      <a:r>
                        <a:rPr lang="ko-KR" altLang="en-US" sz="11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u="none" strike="noStrike" cap="none" dirty="0" smtClean="0"/>
                        <a:t>아이디를 입력하기 위해서 해당 창을 클릭할 시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중복된 아이디를 확인하기 위한 </a:t>
                      </a:r>
                      <a:r>
                        <a:rPr lang="ko-KR" altLang="en-US" sz="1100" b="0" u="none" strike="noStrike" cap="none" baseline="0" dirty="0" err="1" smtClean="0"/>
                        <a:t>팝업창이</a:t>
                      </a:r>
                      <a:r>
                        <a:rPr lang="ko-KR" altLang="en-US" sz="1100" b="0" u="none" strike="noStrike" cap="none" baseline="0" dirty="0" smtClean="0"/>
                        <a:t> 생성되며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해당 </a:t>
                      </a:r>
                      <a:r>
                        <a:rPr lang="ko-KR" altLang="en-US" sz="1100" b="0" u="none" strike="noStrike" cap="none" baseline="0" dirty="0" err="1" smtClean="0"/>
                        <a:t>팝업창에서</a:t>
                      </a:r>
                      <a:r>
                        <a:rPr lang="ko-KR" altLang="en-US" sz="1100" b="0" u="none" strike="noStrike" cap="none" baseline="0" dirty="0" smtClean="0"/>
                        <a:t> 중복확인 및 아이디 사용 버튼을 통해 해당 폼을 채울 수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r>
                        <a:rPr lang="ko-KR" altLang="en-US" sz="1100" b="0" u="none" strike="noStrike" cap="none" baseline="0" dirty="0" smtClean="0"/>
                        <a:t> </a:t>
                      </a:r>
                      <a:endParaRPr lang="en-US" altLang="ko-KR" sz="11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비밀번호는 서로 같은 값을 입력하도록 검증 과정을 둔다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이메일의</a:t>
                      </a:r>
                      <a:r>
                        <a:rPr lang="ko-KR" altLang="en-US" sz="1100" b="0" u="none" strike="noStrike" cap="none" dirty="0" smtClean="0"/>
                        <a:t> 경우도 </a:t>
                      </a:r>
                      <a:r>
                        <a:rPr lang="ko-KR" altLang="en-US" sz="1100" b="0" u="none" strike="noStrike" cap="none" dirty="0" err="1" smtClean="0"/>
                        <a:t>정규표현식을</a:t>
                      </a:r>
                      <a:r>
                        <a:rPr lang="ko-KR" altLang="en-US" sz="1100" b="0" u="none" strike="noStrike" cap="none" dirty="0" smtClean="0"/>
                        <a:t> 사용하여 </a:t>
                      </a:r>
                      <a:r>
                        <a:rPr lang="en-US" altLang="ko-KR" sz="11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100" b="0" u="none" strike="noStrike" cap="none" dirty="0" smtClean="0"/>
                        <a:t> </a:t>
                      </a:r>
                      <a:r>
                        <a:rPr lang="ko-KR" altLang="en-US" sz="1100" b="0" u="none" strike="noStrike" cap="none" dirty="0" smtClean="0"/>
                        <a:t>형태의 </a:t>
                      </a:r>
                      <a:r>
                        <a:rPr lang="ko-KR" altLang="en-US" sz="1100" b="0" u="none" strike="noStrike" cap="none" dirty="0" err="1" smtClean="0"/>
                        <a:t>이메일을</a:t>
                      </a:r>
                      <a:r>
                        <a:rPr lang="ko-KR" altLang="en-US" sz="1100" b="0" u="none" strike="noStrike" cap="none" dirty="0" smtClean="0"/>
                        <a:t> </a:t>
                      </a:r>
                      <a:r>
                        <a:rPr lang="ko-KR" altLang="en-US" sz="1100" b="0" u="none" strike="noStrike" cap="none" dirty="0" err="1" smtClean="0"/>
                        <a:t>입력받도록</a:t>
                      </a:r>
                      <a:r>
                        <a:rPr lang="ko-KR" altLang="en-US" sz="1100" b="0" u="none" strike="noStrike" cap="none" dirty="0" smtClean="0"/>
                        <a:t> 한다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15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이미지를 </a:t>
                      </a:r>
                      <a:r>
                        <a:rPr lang="ko-KR" altLang="en-US" sz="1100" b="0" u="none" strike="noStrike" cap="none" dirty="0" err="1" smtClean="0"/>
                        <a:t>업로드하는</a:t>
                      </a:r>
                      <a:r>
                        <a:rPr lang="ko-KR" altLang="en-US" sz="1100" b="0" u="none" strike="noStrike" cap="none" dirty="0" smtClean="0"/>
                        <a:t> 경우 내가 </a:t>
                      </a:r>
                      <a:r>
                        <a:rPr lang="ko-KR" altLang="en-US" sz="1100" b="0" u="none" strike="noStrike" cap="none" dirty="0" err="1" smtClean="0"/>
                        <a:t>업로드한</a:t>
                      </a:r>
                      <a:r>
                        <a:rPr lang="ko-KR" altLang="en-US" sz="1100" b="0" u="none" strike="noStrike" cap="none" dirty="0" smtClean="0"/>
                        <a:t> 이미지를 </a:t>
                      </a:r>
                      <a:r>
                        <a:rPr lang="ko-KR" altLang="en-US" sz="1100" b="0" u="none" strike="noStrike" cap="none" dirty="0" err="1" smtClean="0"/>
                        <a:t>미리볼</a:t>
                      </a:r>
                      <a:r>
                        <a:rPr lang="ko-KR" altLang="en-US" sz="1100" b="0" u="none" strike="noStrike" cap="none" dirty="0" smtClean="0"/>
                        <a:t>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19953" y="1165412"/>
            <a:ext cx="7745506" cy="5459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775001"/>
            <a:ext cx="4146175" cy="28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1870" y="2143549"/>
            <a:ext cx="4159623" cy="321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1870" y="2536997"/>
            <a:ext cx="4159623" cy="3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7387" y="2924481"/>
            <a:ext cx="4182035" cy="335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87388" y="3320922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r>
              <a:rPr lang="ko-KR" altLang="en-US" dirty="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1000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205317" y="5111884"/>
            <a:ext cx="4146177" cy="385211"/>
            <a:chOff x="2205317" y="5190553"/>
            <a:chExt cx="4249766" cy="484069"/>
          </a:xfrm>
        </p:grpSpPr>
        <p:sp>
          <p:nvSpPr>
            <p:cNvPr id="21" name="직사각형 20"/>
            <p:cNvSpPr/>
            <p:nvPr/>
          </p:nvSpPr>
          <p:spPr>
            <a:xfrm>
              <a:off x="2205317" y="519055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3016623" y="531631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778623" y="519502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4589929" y="532078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80210" y="5199493"/>
              <a:ext cx="1174873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91516" y="532525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55083" y="2990726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187388" y="3731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87388" y="4171326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주</a:t>
            </a:r>
            <a:r>
              <a:rPr lang="ko-KR" altLang="en-US">
                <a:solidFill>
                  <a:schemeClr val="tx1"/>
                </a:solidFill>
              </a:rPr>
              <a:t>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7388" y="4620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이미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55083" y="4636993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235469"/>
              </p:ext>
            </p:extLst>
          </p:nvPr>
        </p:nvGraphicFramePr>
        <p:xfrm>
          <a:off x="9407655" y="1503449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99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48133" y="1815531"/>
            <a:ext cx="3420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를 만들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li Element</a:t>
            </a:r>
            <a:r>
              <a:rPr lang="ko-KR" altLang="en-US" dirty="0" smtClean="0"/>
              <a:t>의 속성에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데이터를 저장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이후</a:t>
            </a:r>
            <a:r>
              <a:rPr lang="en-US" altLang="ko-KR" dirty="0"/>
              <a:t> </a:t>
            </a:r>
            <a:r>
              <a:rPr lang="ko-KR" altLang="en-US" dirty="0" smtClean="0"/>
              <a:t>상세정보를 확인 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에 또 접속하지 않고 내용 로딩</a:t>
            </a:r>
            <a:endParaRPr lang="ko-KR" altLang="en-US" dirty="0"/>
          </a:p>
        </p:txBody>
      </p:sp>
      <p:pic>
        <p:nvPicPr>
          <p:cNvPr id="4098" name="Picture 2" descr="C:\Users\ezen-033\Desktop\ppt\마이페이지세미나\세미나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39" y="1684098"/>
            <a:ext cx="7697788" cy="4362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50332" y="5355166"/>
            <a:ext cx="2184401" cy="198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3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17933" y="1815531"/>
            <a:ext cx="3750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상세정보 로딩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속성에 저장해놨던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데이터를 통해서</a:t>
            </a:r>
            <a:endParaRPr lang="en-US" altLang="ko-KR" dirty="0" smtClean="0"/>
          </a:p>
          <a:p>
            <a:r>
              <a:rPr lang="ko-KR" altLang="en-US" dirty="0" smtClean="0"/>
              <a:t>내용 변경</a:t>
            </a:r>
            <a:endParaRPr lang="ko-KR" altLang="en-US" dirty="0"/>
          </a:p>
        </p:txBody>
      </p:sp>
      <p:pic>
        <p:nvPicPr>
          <p:cNvPr id="5122" name="Picture 2" descr="C:\Users\ezen-033\Desktop\ppt\마이페이지세미나\세미나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8" y="1883264"/>
            <a:ext cx="6888343" cy="24026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794000" y="3623733"/>
            <a:ext cx="1947333" cy="397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91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146" name="Picture 2" descr="C:\Users\ezen-033\Desktop\ppt\마이페이지세미나\삭제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2" y="2018761"/>
            <a:ext cx="4969975" cy="35565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ezen-033\Desktop\ppt\마이페이지세미나\삭제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459" y="1557329"/>
            <a:ext cx="5379218" cy="44794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76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70" name="Picture 2" descr="C:\Users\ezen-033\Desktop\ppt\마이페이지세미나\삭제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32" y="1930927"/>
            <a:ext cx="6726238" cy="3914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954867" y="2819400"/>
            <a:ext cx="346286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026400" y="2345267"/>
            <a:ext cx="331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SemiDelete.java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code</a:t>
            </a:r>
            <a:r>
              <a:rPr lang="ko-KR" altLang="en-US" dirty="0" smtClean="0"/>
              <a:t>번호를 넘김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37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26400" y="2345267"/>
            <a:ext cx="3310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SemiDelete.java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code</a:t>
            </a:r>
            <a:r>
              <a:rPr lang="ko-KR" altLang="en-US" dirty="0" smtClean="0"/>
              <a:t>번호를 넘김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Dao</a:t>
            </a:r>
            <a:r>
              <a:rPr lang="ko-KR" altLang="en-US" dirty="0" smtClean="0"/>
              <a:t>에서 삭제작업 진행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삭제 결과 반환</a:t>
            </a:r>
            <a:endParaRPr lang="ko-KR" altLang="en-US" dirty="0"/>
          </a:p>
        </p:txBody>
      </p:sp>
      <p:pic>
        <p:nvPicPr>
          <p:cNvPr id="8194" name="Picture 2" descr="C:\Users\ezen-033\Desktop\ppt\마이페이지세미나\삭제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41" y="1655313"/>
            <a:ext cx="7414495" cy="19415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6241" y="1255782"/>
            <a:ext cx="193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SemiDelete.java</a:t>
            </a:r>
            <a:endParaRPr lang="ko-KR" altLang="en-US" dirty="0"/>
          </a:p>
        </p:txBody>
      </p:sp>
      <p:pic>
        <p:nvPicPr>
          <p:cNvPr id="8197" name="Picture 5" descr="C:\Users\ezen-033\Desktop\ppt\마이페이지세미나\삭제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70" y="3596869"/>
            <a:ext cx="6323205" cy="296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83642" y="3200673"/>
            <a:ext cx="193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SeminarDao.java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83267" y="3596869"/>
            <a:ext cx="821266" cy="255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99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218" name="Picture 2" descr="C:\Users\ezen-033\Desktop\ppt\마이페이지세미나\삭제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69" y="2326450"/>
            <a:ext cx="3315998" cy="10805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ezen-033\Desktop\ppt\마이페이지세미나\삭제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629" y="2297585"/>
            <a:ext cx="6726238" cy="3914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0069" y="1752600"/>
            <a:ext cx="242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 결과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56629" y="1681665"/>
            <a:ext cx="214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결과에 따른 작업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82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09867748"/>
              </p:ext>
            </p:extLst>
          </p:nvPr>
        </p:nvGraphicFramePr>
        <p:xfrm>
          <a:off x="8894182" y="3427803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입력한 아이디에 대한 중복을 조회하는 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 아이디가 사용 중인지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아이디인지 알려준다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사용 중인 아이디인 경우는 사용하기 버튼이 비활성화 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경우는 활성화 된다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  <a:r>
                        <a:rPr lang="ko-KR" altLang="en-US" sz="1300" b="0" u="none" strike="noStrike" cap="none" dirty="0" smtClean="0"/>
                        <a:t>사용하기를 누르면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기존 회원가입 폼에 아이디가 채워진다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748118" y="1945341"/>
            <a:ext cx="5029200" cy="3370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4636" y="2796988"/>
            <a:ext cx="3263153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47765" y="2796988"/>
            <a:ext cx="923364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중복확인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3929" y="3630706"/>
            <a:ext cx="363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해당아이디는 사용할 수 있습니다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또는 이미 사용 중인 아이디입니다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42982" y="4769223"/>
            <a:ext cx="1752600" cy="394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사용하기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27094" y="1833282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26741" y="2684929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121958" y="4657164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104319"/>
              </p:ext>
            </p:extLst>
          </p:nvPr>
        </p:nvGraphicFramePr>
        <p:xfrm>
          <a:off x="9215393" y="2057400"/>
          <a:ext cx="1944216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hj_user_w_signUp_popUp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중복확인 팝업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371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C:\Users\ezen-033\Desktop\회원가입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853819"/>
            <a:ext cx="6311900" cy="600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31100" y="1854200"/>
            <a:ext cx="408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프로필이미지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관심카테고리를 받을 수 있도록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317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중복확인 팝업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1100" y="2163296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입력 시 중복확인 처리를 </a:t>
            </a:r>
            <a:r>
              <a:rPr lang="ko-KR" altLang="en-US" smtClean="0"/>
              <a:t>위한 </a:t>
            </a:r>
            <a:r>
              <a:rPr lang="ko-KR" altLang="en-US" dirty="0" err="1" smtClean="0"/>
              <a:t>팝업창</a:t>
            </a:r>
            <a:endParaRPr lang="ko-KR" altLang="en-US" dirty="0"/>
          </a:p>
        </p:txBody>
      </p:sp>
      <p:pic>
        <p:nvPicPr>
          <p:cNvPr id="2050" name="Picture 2" descr="C:\Users\ezen-033\Desktop\회원가입팝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700213"/>
            <a:ext cx="6753510" cy="41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58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C:\Users\ezen-033\Desktop\회원가입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853819"/>
            <a:ext cx="6311900" cy="600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31100" y="1854200"/>
            <a:ext cx="408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프로필이미지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관심카테고리를 받을 수 있도록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852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이용한 아이디 중복체크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2634" y="1855757"/>
            <a:ext cx="4872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중복확인을 위한 기존의 </a:t>
            </a:r>
            <a:r>
              <a:rPr lang="ko-KR" altLang="en-US" dirty="0" err="1" smtClean="0"/>
              <a:t>팝업창을</a:t>
            </a:r>
            <a:r>
              <a:rPr lang="ko-KR" altLang="en-US" dirty="0" smtClean="0"/>
              <a:t> 없애고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를 이용한 아이디 중복체크</a:t>
            </a:r>
            <a:endParaRPr lang="ko-KR" altLang="en-US" dirty="0"/>
          </a:p>
        </p:txBody>
      </p:sp>
      <p:pic>
        <p:nvPicPr>
          <p:cNvPr id="1026" name="Picture 2" descr="C:\Users\ezen-033\Desktop\ppt\회원가입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1352380"/>
            <a:ext cx="4983372" cy="13921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zen-033\Desktop\ppt\회원가입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3003880"/>
            <a:ext cx="4983372" cy="13764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zen-033\Desktop\ppt\회원가입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4712939"/>
            <a:ext cx="4983372" cy="13134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46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97667" y="3022599"/>
            <a:ext cx="2048934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 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67032" y="3022599"/>
            <a:ext cx="2409035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회원가입 완료페이지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115733" y="2573867"/>
            <a:ext cx="8467" cy="43179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97667" y="2015067"/>
            <a:ext cx="1811866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IdChk.java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76983" y="4699000"/>
            <a:ext cx="3081866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SignUp</a:t>
            </a:r>
            <a:r>
              <a:rPr lang="en-US" altLang="ko-KR" dirty="0" smtClean="0">
                <a:solidFill>
                  <a:schemeClr val="tx1"/>
                </a:solidFill>
              </a:rPr>
              <a:t>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3" idx="3"/>
            <a:endCxn id="6" idx="1"/>
          </p:cNvCxnSpPr>
          <p:nvPr/>
        </p:nvCxnSpPr>
        <p:spPr>
          <a:xfrm>
            <a:off x="4546601" y="3530599"/>
            <a:ext cx="5204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25133" y="2789766"/>
            <a:ext cx="5672667" cy="3136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055533" y="4106333"/>
            <a:ext cx="330200" cy="508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09533" y="4179899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 insert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19316" y="2605100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464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이용한 아이디 중복체크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2634" y="1855757"/>
            <a:ext cx="48725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r>
              <a:rPr lang="ko-KR" altLang="en-US" dirty="0" err="1" smtClean="0"/>
              <a:t>입력창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Focusout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 </a:t>
            </a:r>
            <a:r>
              <a:rPr lang="en-US" altLang="ko-KR" dirty="0" err="1" smtClean="0"/>
              <a:t>idChk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실행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-&gt; id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5</a:t>
            </a:r>
            <a:r>
              <a:rPr lang="ko-KR" altLang="en-US" dirty="0" smtClean="0">
                <a:sym typeface="Wingdings" panose="05000000000000000000" pitchFamily="2" charset="2"/>
              </a:rPr>
              <a:t>자 미만일 시 내용을 지우고 </a:t>
            </a:r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아이디 최소 </a:t>
            </a:r>
            <a:r>
              <a:rPr lang="en-US" altLang="ko-KR" dirty="0" smtClean="0">
                <a:sym typeface="Wingdings" panose="05000000000000000000" pitchFamily="2" charset="2"/>
              </a:rPr>
              <a:t>5</a:t>
            </a:r>
            <a:r>
              <a:rPr lang="ko-KR" altLang="en-US" dirty="0" smtClean="0">
                <a:sym typeface="Wingdings" panose="05000000000000000000" pitchFamily="2" charset="2"/>
              </a:rPr>
              <a:t>자 이상</a:t>
            </a:r>
            <a:r>
              <a:rPr lang="en-US" altLang="ko-KR" dirty="0" smtClean="0">
                <a:sym typeface="Wingdings" panose="05000000000000000000" pitchFamily="2" charset="2"/>
              </a:rPr>
              <a:t>’</a:t>
            </a:r>
            <a:r>
              <a:rPr lang="ko-KR" altLang="en-US" dirty="0" smtClean="0">
                <a:sym typeface="Wingdings" panose="05000000000000000000" pitchFamily="2" charset="2"/>
              </a:rPr>
              <a:t> 팝업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-&gt; 5</a:t>
            </a:r>
            <a:r>
              <a:rPr lang="ko-KR" altLang="en-US" dirty="0" smtClean="0">
                <a:sym typeface="Wingdings" panose="05000000000000000000" pitchFamily="2" charset="2"/>
              </a:rPr>
              <a:t>자 이상이지만 이미 등록된 경우 내용을 지우고 </a:t>
            </a:r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이미 등록된 아이디입니다</a:t>
            </a:r>
            <a:r>
              <a:rPr lang="en-US" altLang="ko-KR" dirty="0" smtClean="0">
                <a:sym typeface="Wingdings" panose="05000000000000000000" pitchFamily="2" charset="2"/>
              </a:rPr>
              <a:t>.’ </a:t>
            </a:r>
            <a:r>
              <a:rPr lang="ko-KR" altLang="en-US" dirty="0" smtClean="0">
                <a:sym typeface="Wingdings" panose="05000000000000000000" pitchFamily="2" charset="2"/>
              </a:rPr>
              <a:t>팝업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-&gt; </a:t>
            </a:r>
            <a:r>
              <a:rPr lang="ko-KR" altLang="en-US" dirty="0" smtClean="0">
                <a:sym typeface="Wingdings" panose="05000000000000000000" pitchFamily="2" charset="2"/>
              </a:rPr>
              <a:t>사용 가능한 아이디인 경우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사용 가능한 아이디입니다</a:t>
            </a:r>
            <a:r>
              <a:rPr lang="en-US" altLang="ko-KR" dirty="0" smtClean="0">
                <a:sym typeface="Wingdings" panose="05000000000000000000" pitchFamily="2" charset="2"/>
              </a:rPr>
              <a:t>’ </a:t>
            </a:r>
            <a:r>
              <a:rPr lang="ko-KR" altLang="en-US" dirty="0" smtClean="0">
                <a:sym typeface="Wingdings" panose="05000000000000000000" pitchFamily="2" charset="2"/>
              </a:rPr>
              <a:t>팝업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2050" name="Picture 2" descr="C:\Users\ezen-033\Desktop\ppt\회원가입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5" y="1646955"/>
            <a:ext cx="5330960" cy="3687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99268" y="2065866"/>
            <a:ext cx="2489200" cy="347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933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965</Words>
  <Application>Microsoft Office PowerPoint</Application>
  <PresentationFormat>사용자 지정</PresentationFormat>
  <Paragraphs>158</Paragraphs>
  <Slides>25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66</cp:revision>
  <dcterms:created xsi:type="dcterms:W3CDTF">2020-01-16T07:12:04Z</dcterms:created>
  <dcterms:modified xsi:type="dcterms:W3CDTF">2020-04-16T07:58:40Z</dcterms:modified>
</cp:coreProperties>
</file>