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76" r:id="rId10"/>
    <p:sldId id="277" r:id="rId11"/>
    <p:sldId id="278" r:id="rId12"/>
    <p:sldId id="279" r:id="rId13"/>
    <p:sldId id="281" r:id="rId14"/>
    <p:sldId id="280" r:id="rId15"/>
    <p:sldId id="283" r:id="rId16"/>
    <p:sldId id="282" r:id="rId17"/>
    <p:sldId id="284" r:id="rId18"/>
    <p:sldId id="261" r:id="rId19"/>
    <p:sldId id="262" r:id="rId20"/>
    <p:sldId id="263" r:id="rId21"/>
    <p:sldId id="285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22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mntoms/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아이디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00097237"/>
              </p:ext>
            </p:extLst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이름과 이메일을 기준으로 해당 아이디를 찾는다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31648"/>
              </p:ext>
            </p:extLst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kb_user_w_findId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9" y="1888559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/>
              <a:t>[</a:t>
            </a:r>
            <a:r>
              <a:rPr lang="ko-KR" altLang="en-US" sz="2400" b="0" smtClean="0"/>
              <a:t>화면구현</a:t>
            </a:r>
            <a:r>
              <a:rPr lang="en-US" altLang="ko-KR" sz="2400" b="0" smtClean="0"/>
              <a:t>] </a:t>
            </a:r>
            <a:r>
              <a:rPr lang="ko-KR" altLang="en-US" sz="2400" b="0"/>
              <a:t>사용자 </a:t>
            </a:r>
            <a:r>
              <a:rPr lang="en-US" altLang="ko-KR" sz="2400" b="0"/>
              <a:t>– </a:t>
            </a:r>
            <a:r>
              <a:rPr lang="ko-KR" altLang="en-US" sz="2400" b="0"/>
              <a:t>웹 </a:t>
            </a:r>
            <a:r>
              <a:rPr lang="en-US" altLang="ko-KR" sz="2400" b="0"/>
              <a:t>– </a:t>
            </a:r>
            <a:r>
              <a:rPr lang="ko-KR" altLang="en-US" sz="2400" b="0"/>
              <a:t>아이디 찾기</a:t>
            </a:r>
            <a:r>
              <a:rPr lang="ko-KR" altLang="en-US" sz="14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448615"/>
            <a:ext cx="6592742" cy="51175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69" y="3140721"/>
            <a:ext cx="5611008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– </a:t>
            </a:r>
            <a:r>
              <a:rPr lang="ko-KR" altLang="en-US" sz="2800" b="0"/>
              <a:t>아이디 </a:t>
            </a:r>
            <a:r>
              <a:rPr lang="ko-KR" altLang="en-US" sz="2800" b="0" smtClean="0"/>
              <a:t>찾기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결과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2" y="1547356"/>
            <a:ext cx="7181850" cy="451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10" y="4436081"/>
            <a:ext cx="4746321" cy="1533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809" y="1547356"/>
            <a:ext cx="4746321" cy="25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809" y="2201143"/>
            <a:ext cx="4580231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54561039"/>
              </p:ext>
            </p:extLst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아이디와 이메일을 비교하여 비밀번호 변경 처리 프로세스로 이동한다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16093"/>
              </p:ext>
            </p:extLst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10509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8" y="1349483"/>
            <a:ext cx="5275539" cy="528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63" y="1349483"/>
            <a:ext cx="5866161" cy="1152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683" y="3819999"/>
            <a:ext cx="5819141" cy="27073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663" y="2634631"/>
            <a:ext cx="5217641" cy="314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663" y="3081579"/>
            <a:ext cx="24669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9922766"/>
              </p:ext>
            </p:extLst>
          </p:nvPr>
        </p:nvGraphicFramePr>
        <p:xfrm>
          <a:off x="8501614" y="3571468"/>
          <a:ext cx="286975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변경할 비밀번호와 비밀번호 확인 일치를 확인하여 비밀번호 처리 프로세스로 이동한다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9" y="1739072"/>
            <a:ext cx="6048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1" y="1826060"/>
            <a:ext cx="6600825" cy="405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41" y="4226360"/>
            <a:ext cx="4108602" cy="1657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654" y="1513022"/>
            <a:ext cx="4345975" cy="23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비밀번호 변경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8" y="2015467"/>
            <a:ext cx="7553325" cy="3895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37" y="1588229"/>
            <a:ext cx="6705600" cy="238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541" y="2319467"/>
            <a:ext cx="4810896" cy="13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sp>
        <p:nvSpPr>
          <p:cNvPr id="13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501614" y="357146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266" y="140419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로그인 페이지</a:t>
            </a:r>
            <a:r>
              <a:rPr lang="ko-KR" altLang="en-US" sz="2000" b="0" smtClean="0"/>
              <a:t> </a:t>
            </a:r>
            <a:endParaRPr lang="ko-KR" altLang="en-US" sz="2000" b="0" dirty="0"/>
          </a:p>
        </p:txBody>
      </p:sp>
      <p:sp>
        <p:nvSpPr>
          <p:cNvPr id="1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;g7c553259d1_0_81"/>
          <p:cNvGraphicFramePr/>
          <p:nvPr>
            <p:extLst/>
          </p:nvPr>
        </p:nvGraphicFramePr>
        <p:xfrm>
          <a:off x="8147736" y="359655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215372" y="262182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252150"/>
            <a:ext cx="5247503" cy="27144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" y="4069492"/>
            <a:ext cx="5247503" cy="25068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185" y="1740886"/>
            <a:ext cx="6334125" cy="295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185" y="2336070"/>
            <a:ext cx="5606235" cy="1362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461" y="3998054"/>
            <a:ext cx="5739273" cy="19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3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정보</a:t>
            </a:r>
            <a:endParaRPr lang="ko-KR" altLang="en-US" sz="3600" b="0" dirty="0"/>
          </a:p>
        </p:txBody>
      </p:sp>
      <p:sp>
        <p:nvSpPr>
          <p:cNvPr id="14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9;g7c553259d1_0_81"/>
          <p:cNvGraphicFramePr/>
          <p:nvPr>
            <p:extLst/>
          </p:nvPr>
        </p:nvGraphicFramePr>
        <p:xfrm>
          <a:off x="8099052" y="4239106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Google Shape;173;g7c553259d1_0_81"/>
          <p:cNvSpPr/>
          <p:nvPr/>
        </p:nvSpPr>
        <p:spPr>
          <a:xfrm>
            <a:off x="2150544" y="212120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02" y="1678910"/>
            <a:ext cx="3041452" cy="4572000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8099052" y="3324810"/>
          <a:ext cx="26406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406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</a:t>
            </a:r>
            <a:r>
              <a:rPr lang="ko-KR" altLang="en-US" sz="3600" b="0"/>
              <a:t>후기 목록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65185" y="3382374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65185" y="2221470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 smtClean="0"/>
              <a:t>[</a:t>
            </a:r>
            <a:r>
              <a:rPr lang="ko-KR" altLang="en-US" sz="2800" b="0" smtClean="0"/>
              <a:t>화면설계</a:t>
            </a:r>
            <a:r>
              <a:rPr lang="en-US" altLang="ko-KR" sz="2800" b="0" smtClean="0"/>
              <a:t>] </a:t>
            </a:r>
            <a:r>
              <a:rPr lang="ko-KR" altLang="en-US" sz="2800" b="0" smtClean="0"/>
              <a:t>사용자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웹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</a:t>
            </a:r>
            <a:r>
              <a:rPr lang="ko-KR" altLang="en-US" sz="2800" b="0" smtClean="0"/>
              <a:t>상세내용</a:t>
            </a:r>
            <a:endParaRPr lang="ko-KR" altLang="en-US" sz="2800" b="0"/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14412" y="3728360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14412" y="26828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 smtClean="0"/>
              <a:t>[</a:t>
            </a:r>
            <a:r>
              <a:rPr lang="ko-KR" altLang="en-US" sz="3200" b="0" smtClean="0"/>
              <a:t>화면설계</a:t>
            </a:r>
            <a:r>
              <a:rPr lang="en-US" altLang="ko-KR" sz="3200" b="0" smtClean="0"/>
              <a:t>] </a:t>
            </a:r>
            <a:r>
              <a:rPr lang="ko-KR" altLang="en-US" sz="3200" b="0" smtClean="0"/>
              <a:t>사용자 </a:t>
            </a:r>
            <a:r>
              <a:rPr lang="en-US" altLang="ko-KR" sz="3200" b="0" smtClean="0"/>
              <a:t>– </a:t>
            </a:r>
            <a:r>
              <a:rPr lang="ko-KR" altLang="en-US" sz="3200" b="0" smtClean="0"/>
              <a:t>모바일</a:t>
            </a:r>
            <a:r>
              <a:rPr lang="en-US" altLang="ko-KR" sz="3200" b="0"/>
              <a:t>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후기 </a:t>
            </a:r>
            <a:r>
              <a:rPr lang="ko-KR" altLang="en-US" sz="3200" b="0" smtClean="0"/>
              <a:t>목록</a:t>
            </a:r>
            <a:endParaRPr lang="ko-KR" altLang="en-US" sz="3200" b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213590" y="4214392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31" y="1617000"/>
            <a:ext cx="3304579" cy="469582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3532671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13590" y="3126690"/>
          <a:ext cx="2230842" cy="838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 smtClean="0"/>
              <a:t>]</a:t>
            </a:r>
            <a:r>
              <a:rPr lang="ko-KR" altLang="en-US" sz="2800" b="0" smtClean="0"/>
              <a:t>사용자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모바일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상세내용 </a:t>
            </a:r>
            <a:endParaRPr lang="ko-KR" altLang="en-US" sz="2800" b="0"/>
          </a:p>
        </p:txBody>
      </p:sp>
      <p:sp>
        <p:nvSpPr>
          <p:cNvPr id="12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193244" y="42308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16" y="1747840"/>
            <a:ext cx="2708672" cy="458152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193244" y="3326593"/>
          <a:ext cx="2503093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3093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/>
              <a:t>[</a:t>
            </a:r>
            <a:r>
              <a:rPr lang="ko-KR" altLang="en-US" sz="3600" b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관리자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캐러셀 </a:t>
            </a:r>
            <a:r>
              <a:rPr lang="ko-KR" altLang="en-US" sz="3600" b="0"/>
              <a:t>배너 관리</a:t>
            </a: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164212" y="3896124"/>
          <a:ext cx="2869750" cy="6591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200" b="0" i="0" u="none" strike="noStrike" cap="none" noProof="0" dirty="0">
                        <a:latin typeface="맑은 고딕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168;g7c553259d1_0_81"/>
          <p:cNvSpPr/>
          <p:nvPr/>
        </p:nvSpPr>
        <p:spPr>
          <a:xfrm>
            <a:off x="1271338" y="1676409"/>
            <a:ext cx="6526163" cy="434679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219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6514" y="1819503"/>
            <a:ext cx="6528045" cy="31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캐러셀</a:t>
            </a:r>
            <a:r>
              <a:rPr lang="ko-KR" altLang="en-US" sz="1463" dirty="0">
                <a:solidFill>
                  <a:schemeClr val="tx1"/>
                </a:solidFill>
              </a:rPr>
              <a:t> 배너 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8004" y="216265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63" b="1" dirty="0" err="1">
                <a:solidFill>
                  <a:schemeClr val="tx1"/>
                </a:solidFill>
              </a:rPr>
              <a:t>등록날짜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순서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이미지</a:t>
            </a:r>
            <a:r>
              <a:rPr lang="en-US" altLang="ko-KR" sz="1463" b="1" dirty="0">
                <a:solidFill>
                  <a:schemeClr val="tx1"/>
                </a:solidFill>
              </a:rPr>
              <a:t>		</a:t>
            </a:r>
            <a:r>
              <a:rPr lang="ko-KR" altLang="en-US" sz="1463" b="1" dirty="0">
                <a:solidFill>
                  <a:schemeClr val="tx1"/>
                </a:solidFill>
              </a:rPr>
              <a:t>링크 주소</a:t>
            </a:r>
            <a:r>
              <a:rPr lang="en-US" altLang="ko-KR" sz="1463" b="1" dirty="0">
                <a:solidFill>
                  <a:schemeClr val="tx1"/>
                </a:solidFill>
              </a:rPr>
              <a:t>	    </a:t>
            </a:r>
            <a:r>
              <a:rPr lang="ko-KR" altLang="en-US" sz="1463" b="1" dirty="0">
                <a:solidFill>
                  <a:schemeClr val="tx1"/>
                </a:solidFill>
              </a:rPr>
              <a:t>삭제  이동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63632" y="2436017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7571" y="4792894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264195" y="2714623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70386" y="299322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70386" y="328421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64196" y="245983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2020-02-01	1	banner1.jpg	www.naver.com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8004" y="273225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2	banner2.jpg	www.yahoo.co.kr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64196" y="3010857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3	banner3.jpg	www.google.com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75239" y="388629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6	banner7.jpg	www.coffebean.co.kr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264758" y="4152510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61817" y="3301370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2020-02-15	4	banner5.jpg	www.starbucks.co.kr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51336" y="356758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76104" y="3594263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5	banner6.jpg	</a:t>
            </a:r>
            <a:r>
              <a:rPr lang="en-US" altLang="ko-KR" sz="1300" dirty="0">
                <a:solidFill>
                  <a:schemeClr val="tx1"/>
                </a:solidFill>
                <a:hlinkClick r:id="rId2"/>
              </a:rPr>
              <a:t>www.tomntoms</a:t>
            </a:r>
            <a:r>
              <a:rPr lang="en-US" altLang="ko-KR" sz="1300" dirty="0">
                <a:solidFill>
                  <a:schemeClr val="tx1"/>
                </a:solidFill>
              </a:rPr>
              <a:t>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265623" y="3860481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80870" y="4178969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2020-02-18	7	banner8.jpg	www.davinci.co.kr	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270389" y="444518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75243" y="447164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2020-02-13	8	banner4.jpg	www.hollys.com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384017" y="25176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2112" y="258734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385836" y="265055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84018" y="279343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382114" y="286313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385837" y="292635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78388" y="308048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76484" y="315018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80208" y="321340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382112" y="336753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80208" y="34372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383931" y="3500447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80293" y="36658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78388" y="37355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382112" y="379875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397180" y="394725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395275" y="401696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98999" y="408017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08438" y="4234305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06533" y="430401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10257" y="436722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08438" y="454949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06533" y="461920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410257" y="468241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98240" y="2472136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709496" y="274792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03870" y="3029352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703870" y="3316400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720757" y="360344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726385" y="389612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732014" y="418317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37643" y="4492737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12947" y="4988069"/>
            <a:ext cx="908244" cy="77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399287" y="4982090"/>
            <a:ext cx="1126388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이미지를 등록하세요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00758" y="4982440"/>
            <a:ext cx="2108739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링크 주소 입력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00725" y="5207593"/>
            <a:ext cx="927895" cy="35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등록버튼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7164313" y="2321001"/>
            <a:ext cx="245944" cy="263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sz="14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8164212" y="3019210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sp>
        <p:nvSpPr>
          <p:cNvPr id="70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169;g7c553259d1_0_81"/>
          <p:cNvGraphicFramePr/>
          <p:nvPr>
            <p:extLst/>
          </p:nvPr>
        </p:nvGraphicFramePr>
        <p:xfrm>
          <a:off x="8213590" y="349770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8213590" y="24900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/>
              <a:t>] </a:t>
            </a:r>
            <a:r>
              <a:rPr lang="ko-KR" altLang="en-US" sz="4000" b="0" smtClean="0"/>
              <a:t>관리자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</a:t>
            </a:r>
            <a:r>
              <a:rPr lang="ko-KR" altLang="en-US" sz="4000" b="0"/>
              <a:t>관리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73596" y="41100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7" y="2400323"/>
            <a:ext cx="5076825" cy="341947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73596" y="314080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447060"/>
            <a:ext cx="9086335" cy="196340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41464"/>
              </p:ext>
            </p:extLst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2" y="3943986"/>
            <a:ext cx="5345455" cy="1314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383" y="3943986"/>
            <a:ext cx="5800983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/>
              <a:t>[</a:t>
            </a:r>
            <a:r>
              <a:rPr lang="ko-KR" altLang="en-US" sz="3200" b="0"/>
              <a:t>화면설계</a:t>
            </a:r>
            <a:r>
              <a:rPr lang="en-US" altLang="ko-KR" sz="3200" b="0"/>
              <a:t>] </a:t>
            </a:r>
            <a:r>
              <a:rPr lang="ko-KR" altLang="en-US" sz="3200" b="0" smtClean="0"/>
              <a:t>관리자 </a:t>
            </a:r>
            <a:r>
              <a:rPr lang="en-US" altLang="ko-KR" sz="3200" b="0" smtClean="0"/>
              <a:t>–</a:t>
            </a:r>
            <a:r>
              <a:rPr lang="ko-KR" altLang="en-US" sz="3200" b="0" smtClean="0"/>
              <a:t>웹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등록 및 수정</a:t>
            </a:r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71304" y="2723522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22" y="1386306"/>
            <a:ext cx="5503100" cy="4887837"/>
          </a:xfrm>
          <a:prstGeom prst="rect">
            <a:avLst/>
          </a:prstGeom>
        </p:spPr>
      </p:pic>
      <p:sp>
        <p:nvSpPr>
          <p:cNvPr id="14" name="Google Shape;173;g7c553259d1_0_81"/>
          <p:cNvSpPr/>
          <p:nvPr/>
        </p:nvSpPr>
        <p:spPr>
          <a:xfrm>
            <a:off x="2451740" y="164212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71304" y="1654293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3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ko-KR" altLang="en-US" sz="2800" b="0"/>
              <a:t>컨텐츠</a:t>
            </a:r>
            <a:endParaRPr lang="ko-KR" altLang="en-US" sz="28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</a:t>
            </a:r>
            <a:r>
              <a:rPr lang="ko-KR" altLang="en-US" sz="2000" b="0"/>
              <a:t>컨텐츠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071"/>
            <a:ext cx="7039627" cy="50667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27" y="1583080"/>
            <a:ext cx="4691054" cy="18438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5" y="5680229"/>
            <a:ext cx="4825056" cy="457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27" y="3780138"/>
            <a:ext cx="477188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en-US" altLang="ko-KR" sz="2800" b="0" smtClean="0"/>
              <a:t>Footer</a:t>
            </a:r>
            <a:endParaRPr lang="ko-KR" altLang="en-US" sz="2800" b="0" dirty="0"/>
          </a:p>
        </p:txBody>
      </p:sp>
      <p:sp>
        <p:nvSpPr>
          <p:cNvPr id="15" name="Google Shape;168;g7c553259d1_0_81"/>
          <p:cNvSpPr/>
          <p:nvPr/>
        </p:nvSpPr>
        <p:spPr>
          <a:xfrm>
            <a:off x="884161" y="1436721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52537" y="2161333"/>
          <a:ext cx="2869750" cy="4612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Google Shape;207;g7c553259d1_0_81"/>
          <p:cNvSpPr/>
          <p:nvPr/>
        </p:nvSpPr>
        <p:spPr>
          <a:xfrm>
            <a:off x="1379955" y="172236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0" y="2254423"/>
            <a:ext cx="6246845" cy="158757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452537" y="143672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9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Footer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892"/>
            <a:ext cx="12192000" cy="34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로그인 </a:t>
            </a:r>
            <a:r>
              <a:rPr lang="ko-KR" altLang="en-US" sz="4000" b="0"/>
              <a:t>페이지</a:t>
            </a:r>
            <a:r>
              <a:rPr lang="ko-KR" altLang="en-US" sz="2400" b="0"/>
              <a:t> </a:t>
            </a:r>
            <a:endParaRPr lang="ko-KR" altLang="en-US" sz="2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516465"/>
            <a:ext cx="5910707" cy="4990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6" y="1593892"/>
            <a:ext cx="5421655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031" y="2015696"/>
            <a:ext cx="4699172" cy="18148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817" y="3976174"/>
            <a:ext cx="5181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750</Words>
  <Application>Microsoft Office PowerPoint</Application>
  <PresentationFormat>와이드스크린</PresentationFormat>
  <Paragraphs>216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맑은 고딕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[화면설계] 사용자 – 웹 - 메인페이지 -  컨텐츠</vt:lpstr>
      <vt:lpstr>[화면구현] 사용자 – 웹 - 메인페이지 -  컨텐츠</vt:lpstr>
      <vt:lpstr>[화면설계] 사용자 – 웹 -  메인페이지 -  Footer</vt:lpstr>
      <vt:lpstr>[화면구현] 사용자 – 웹 -  메인페이지 -  Footer</vt:lpstr>
      <vt:lpstr>[화면설계] 사용자 – 웹 - 로그인 페이지 </vt:lpstr>
      <vt:lpstr>[화면구현] 사용자 – 웹 - 로그인 페이지 </vt:lpstr>
      <vt:lpstr>[화면설계] 사용자 – 웹 – 아이디 찾기 </vt:lpstr>
      <vt:lpstr>[화면구현] 사용자 – 웹 – 아이디 찾기 </vt:lpstr>
      <vt:lpstr>[화면구현] 사용자 – 웹 – 아이디 찾기 - 결과 </vt:lpstr>
      <vt:lpstr>[화면설계] 사용자 – 웹 – 비밀번호 찾기 </vt:lpstr>
      <vt:lpstr>[화면구현] 사용자 – 웹 – 비밀번호 찾기 </vt:lpstr>
      <vt:lpstr>[화면설계] 사용자 – 웹 – 비밀번호 변경 </vt:lpstr>
      <vt:lpstr>[화면구현] 사용자 – 웹 – 비밀번호 변경 </vt:lpstr>
      <vt:lpstr>[화면구현] 사용자 – 웹 비밀번호 변경 완료</vt:lpstr>
      <vt:lpstr>[화면설계] 사용자 – 모바일 -메인페이지</vt:lpstr>
      <vt:lpstr>[화면설계] 사용자 – 모바일 - 로그인 페이지 </vt:lpstr>
      <vt:lpstr>[화면설계] 사용자 – 웹 - 세미나존 정보</vt:lpstr>
      <vt:lpstr>[화면구현] 사용자 – 웹 - 세미나존 정보</vt:lpstr>
      <vt:lpstr>[화면설계]사용자 – 모바일 - 세미나존 정보</vt:lpstr>
      <vt:lpstr>[화면설계]사용자 – 웹 - 세미나존 후기 목록</vt:lpstr>
      <vt:lpstr>[화면설계] 사용자 – 웹 - 세미나존 후기 목록 -상세내용</vt:lpstr>
      <vt:lpstr>[화면설계] 사용자 – 모바일 - 세미나존 후기 목록</vt:lpstr>
      <vt:lpstr>[화면설계]사용자- 모바일 – 세미나존 후기 목록 - 상세내용 </vt:lpstr>
      <vt:lpstr>[화면설계] 관리자 – 웹 - 캐러셀 배너 관리</vt:lpstr>
      <vt:lpstr>[화면설계] 관리자- 웹 - 회원정보관리</vt:lpstr>
      <vt:lpstr>[화면설계] 관리자 – 웹 - 세미나존 관리</vt:lpstr>
      <vt:lpstr>[화면설계] 관리자 –웹 - 세미나존 등록 및 수정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194</cp:revision>
  <dcterms:created xsi:type="dcterms:W3CDTF">2020-01-16T07:12:04Z</dcterms:created>
  <dcterms:modified xsi:type="dcterms:W3CDTF">2020-04-16T06:55:27Z</dcterms:modified>
</cp:coreProperties>
</file>