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4" r:id="rId2"/>
    <p:sldId id="335" r:id="rId3"/>
    <p:sldId id="336" r:id="rId4"/>
    <p:sldId id="337" r:id="rId5"/>
    <p:sldId id="338" r:id="rId6"/>
    <p:sldId id="339" r:id="rId7"/>
    <p:sldId id="340" r:id="rId8"/>
    <p:sldId id="361" r:id="rId9"/>
    <p:sldId id="362" r:id="rId10"/>
    <p:sldId id="363" r:id="rId11"/>
    <p:sldId id="364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1" y="1843036"/>
            <a:ext cx="6659563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3348</Words>
  <Application>Microsoft Office PowerPoint</Application>
  <PresentationFormat>사용자 지정</PresentationFormat>
  <Paragraphs>941</Paragraphs>
  <Slides>55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137</cp:revision>
  <dcterms:created xsi:type="dcterms:W3CDTF">2020-04-02T06:13:26Z</dcterms:created>
  <dcterms:modified xsi:type="dcterms:W3CDTF">2020-04-16T06:34:50Z</dcterms:modified>
</cp:coreProperties>
</file>