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72" r:id="rId6"/>
    <p:sldId id="266" r:id="rId7"/>
    <p:sldId id="265" r:id="rId8"/>
    <p:sldId id="273" r:id="rId9"/>
    <p:sldId id="267" r:id="rId10"/>
    <p:sldId id="275" r:id="rId11"/>
    <p:sldId id="276" r:id="rId12"/>
    <p:sldId id="277" r:id="rId13"/>
    <p:sldId id="278" r:id="rId14"/>
    <p:sldId id="279" r:id="rId15"/>
    <p:sldId id="281" r:id="rId16"/>
    <p:sldId id="286" r:id="rId17"/>
    <p:sldId id="287" r:id="rId18"/>
    <p:sldId id="280" r:id="rId19"/>
    <p:sldId id="261" r:id="rId20"/>
    <p:sldId id="262" r:id="rId21"/>
    <p:sldId id="263" r:id="rId22"/>
    <p:sldId id="264" r:id="rId23"/>
    <p:sldId id="271" r:id="rId24"/>
    <p:sldId id="282" r:id="rId25"/>
    <p:sldId id="283" r:id="rId26"/>
    <p:sldId id="284" r:id="rId27"/>
    <p:sldId id="285" r:id="rId28"/>
    <p:sldId id="268" r:id="rId29"/>
    <p:sldId id="274" r:id="rId30"/>
    <p:sldId id="269" r:id="rId31"/>
    <p:sldId id="27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1138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6323212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참여 인원 선택</a:t>
                      </a:r>
                      <a:endParaRPr lang="en-US" altLang="ko-KR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  <p:graphicFrame>
        <p:nvGraphicFramePr>
          <p:cNvPr id="1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3308044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91102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985447827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소개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 </a:t>
                      </a:r>
                      <a:r>
                        <a:rPr lang="ko-KR" altLang="en-US" sz="1200" dirty="0" err="1" smtClean="0"/>
                        <a:t>콘텐츠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2" y="1479639"/>
            <a:ext cx="2633432" cy="4955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9879405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303121718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안내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정보</a:t>
                      </a:r>
                      <a:r>
                        <a:rPr lang="ko-KR" altLang="en-US" sz="1200" baseline="0" dirty="0" smtClean="0"/>
                        <a:t>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43" y="1392195"/>
            <a:ext cx="2648016" cy="511914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8589683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73" y="1479957"/>
            <a:ext cx="2455266" cy="495505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51605534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- 4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425954066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sz="1500" dirty="0" smtClean="0"/>
                        <a:t>Q&amp;A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7821532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- 5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1269904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질문작성하기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9456807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- 6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04861896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이용후기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7135747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- 7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2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383357653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후기작성하기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3718164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- 8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8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849243" y="1577027"/>
            <a:ext cx="2795073" cy="4760920"/>
            <a:chOff x="2808054" y="1804087"/>
            <a:chExt cx="2795073" cy="47609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8055" y="1886464"/>
              <a:ext cx="2622079" cy="362384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054" y="5310953"/>
              <a:ext cx="2622079" cy="125405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3548" y="1804087"/>
              <a:ext cx="209579" cy="4760920"/>
            </a:xfrm>
            <a:prstGeom prst="rect">
              <a:avLst/>
            </a:prstGeom>
          </p:spPr>
        </p:pic>
      </p:grpSp>
      <p:graphicFrame>
        <p:nvGraphicFramePr>
          <p:cNvPr id="1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5878354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- 9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4792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968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4217845034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2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9155960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913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5422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1730269401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95662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45588935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7143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7" y="2194678"/>
            <a:ext cx="4684579" cy="13187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97" y="3672389"/>
            <a:ext cx="4684579" cy="27833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689269752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 입력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신청자명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연락처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요청사항의 예약자 정보를 </a:t>
                      </a:r>
                      <a:r>
                        <a:rPr lang="ko-KR" altLang="en-US" sz="1200" baseline="0" dirty="0" err="1" smtClean="0"/>
                        <a:t>입력받음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348" y="2394451"/>
            <a:ext cx="2685601" cy="2382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42" y="2615954"/>
            <a:ext cx="228632" cy="114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42" y="2960752"/>
            <a:ext cx="228632" cy="114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6825" y="4508664"/>
            <a:ext cx="228632" cy="11431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414563" y="3305890"/>
            <a:ext cx="13628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 sz="1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dirty="0" err="1">
                <a:solidFill>
                  <a:schemeClr val="dk1"/>
                </a:solidFill>
              </a:rPr>
              <a:t>sh_user_w_semiPay</a:t>
            </a:r>
            <a:endParaRPr lang="en-US" altLang="ko-KR" dirty="0">
              <a:solidFill>
                <a:schemeClr val="dk1"/>
              </a:solidFill>
            </a:endParaRPr>
          </a:p>
        </p:txBody>
      </p:sp>
      <p:graphicFrame>
        <p:nvGraphicFramePr>
          <p:cNvPr id="2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74998951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1000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7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092117230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" y="2090547"/>
            <a:ext cx="4378110" cy="329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7" y="5598226"/>
            <a:ext cx="4525892" cy="1017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405" y="2435346"/>
            <a:ext cx="2840498" cy="2519940"/>
          </a:xfrm>
          <a:prstGeom prst="rect">
            <a:avLst/>
          </a:prstGeom>
        </p:spPr>
      </p:pic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51918575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1000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61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5" y="4234249"/>
            <a:ext cx="4666493" cy="2249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0" y="1863196"/>
            <a:ext cx="5028007" cy="2171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261459991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168" y="2435347"/>
            <a:ext cx="2752028" cy="24414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9" y="4870718"/>
            <a:ext cx="1584835" cy="207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64" y="4810251"/>
            <a:ext cx="752580" cy="314369"/>
          </a:xfrm>
          <a:prstGeom prst="rect">
            <a:avLst/>
          </a:prstGeom>
        </p:spPr>
      </p:pic>
      <p:graphicFrame>
        <p:nvGraphicFramePr>
          <p:cNvPr id="1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29155991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- 4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1000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50370009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45372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6148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9217692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- 5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1000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0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90737412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신청자이름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연락처 기입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98" y="1570573"/>
            <a:ext cx="2454254" cy="47738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42168" y="195318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97" y="4886316"/>
            <a:ext cx="1679897" cy="163480"/>
          </a:xfrm>
          <a:prstGeom prst="rect">
            <a:avLst/>
          </a:prstGeom>
        </p:spPr>
      </p:pic>
      <p:graphicFrame>
        <p:nvGraphicFramePr>
          <p:cNvPr id="1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2558656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9672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5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9025746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주최자 정보 및 결제 예정 금액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사용자에게 정보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6659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83" y="1442887"/>
            <a:ext cx="2290881" cy="5029200"/>
          </a:xfrm>
          <a:prstGeom prst="rect">
            <a:avLst/>
          </a:prstGeom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45331785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69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0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55126831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서비스 동의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</a:t>
                      </a:r>
                      <a:r>
                        <a:rPr lang="ko-KR" altLang="en-US" sz="1200" dirty="0" smtClean="0"/>
                        <a:t>서비스 동의 및 신청 버튼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44" y="1570573"/>
            <a:ext cx="2155010" cy="4773827"/>
          </a:xfrm>
          <a:prstGeom prst="rect">
            <a:avLst/>
          </a:prstGeom>
        </p:spPr>
      </p:pic>
      <p:graphicFrame>
        <p:nvGraphicFramePr>
          <p:cNvPr id="8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1582948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69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8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45830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181763" y="2823787"/>
            <a:ext cx="21500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신청이 완료 되었습니다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신청 확정을 위해서는 아래의 계좌번호로 무통장입금이 필요합니다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36386"/>
              </p:ext>
            </p:extLst>
          </p:nvPr>
        </p:nvGraphicFramePr>
        <p:xfrm>
          <a:off x="3257861" y="4047867"/>
          <a:ext cx="1997879" cy="39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21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56948" y="4705350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8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44" y="1556036"/>
            <a:ext cx="2265041" cy="262843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64022"/>
              </p:ext>
            </p:extLst>
          </p:nvPr>
        </p:nvGraphicFramePr>
        <p:xfrm>
          <a:off x="3117818" y="1543008"/>
          <a:ext cx="2277967" cy="470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095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3359386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- 4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69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4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29051022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776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9424"/>
              </p:ext>
            </p:extLst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6135"/>
              </p:ext>
            </p:extLst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49" y="5972398"/>
            <a:ext cx="1448002" cy="314369"/>
          </a:xfrm>
          <a:prstGeom prst="rect">
            <a:avLst/>
          </a:prstGeom>
        </p:spPr>
      </p:pic>
      <p:graphicFrame>
        <p:nvGraphicFramePr>
          <p:cNvPr id="2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4772939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28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3197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86157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6068"/>
              </p:ext>
            </p:extLst>
          </p:nvPr>
        </p:nvGraphicFramePr>
        <p:xfrm>
          <a:off x="2773659" y="2744021"/>
          <a:ext cx="3118021" cy="14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7375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정말 삭제 하시겠습니까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69564"/>
              </p:ext>
            </p:extLst>
          </p:nvPr>
        </p:nvGraphicFramePr>
        <p:xfrm>
          <a:off x="353928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05931"/>
              </p:ext>
            </p:extLst>
          </p:nvPr>
        </p:nvGraphicFramePr>
        <p:xfrm>
          <a:off x="448543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518464" y="279989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4785561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– modal1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72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82809400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96549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742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6552448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49706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87745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예약자 리스트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70356"/>
              </p:ext>
            </p:extLst>
          </p:nvPr>
        </p:nvGraphicFramePr>
        <p:xfrm>
          <a:off x="3086309" y="2630860"/>
          <a:ext cx="2481649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7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55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94" y="5855812"/>
            <a:ext cx="1008017" cy="218846"/>
          </a:xfrm>
          <a:prstGeom prst="rect">
            <a:avLst/>
          </a:prstGeom>
        </p:spPr>
      </p:pic>
      <p:graphicFrame>
        <p:nvGraphicFramePr>
          <p:cNvPr id="32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0336839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– modal2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72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8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6010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52044"/>
              </p:ext>
            </p:extLst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60812236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– modal3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72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6975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2235656715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9838456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3-1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6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694489618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47572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2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569509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3-2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4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37862688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세미나 문의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96279086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3-3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5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5172403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7770760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4-1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517240311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2017" y="2261141"/>
            <a:ext cx="3969940" cy="3764498"/>
            <a:chOff x="462017" y="2261141"/>
            <a:chExt cx="3969940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017" y="2261141"/>
              <a:ext cx="83227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</a:rPr>
                <a:t>이용후기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b="1" dirty="0">
                  <a:solidFill>
                    <a:srgbClr val="704DE4"/>
                  </a:solidFill>
                </a:rPr>
                <a:t>2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후기작성하기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8" name="직사각형 7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sp>
        <p:nvSpPr>
          <p:cNvPr id="23" name="직사각형 22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117838"/>
            <a:ext cx="2437971" cy="3216321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06410"/>
              </p:ext>
            </p:extLst>
          </p:nvPr>
        </p:nvGraphicFramePr>
        <p:xfrm>
          <a:off x="131601" y="1297459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0142" y="2966439"/>
            <a:ext cx="2539611" cy="221449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064058" y="3028152"/>
            <a:ext cx="865436" cy="176367"/>
          </a:xfrm>
          <a:prstGeom prst="rect">
            <a:avLst/>
          </a:prstGeom>
          <a:solidFill>
            <a:srgbClr val="704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후기 작성하기</a:t>
            </a:r>
            <a:endParaRPr lang="ko-KR" altLang="en-US" sz="7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1040" y="4339717"/>
            <a:ext cx="1255744" cy="1385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4524" y="4297282"/>
            <a:ext cx="352474" cy="181000"/>
          </a:xfrm>
          <a:prstGeom prst="rect">
            <a:avLst/>
          </a:prstGeom>
        </p:spPr>
      </p:pic>
      <p:graphicFrame>
        <p:nvGraphicFramePr>
          <p:cNvPr id="2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03917694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4-2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이용후기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59809511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이용후기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-Q&amp;A(</a:t>
                      </a:r>
                      <a:r>
                        <a:rPr lang="ko-KR" altLang="en-US" sz="1200" dirty="0" err="1" smtClean="0"/>
                        <a:t>더보기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와 동일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40635752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– 4-3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1356</Words>
  <Application>Microsoft Office PowerPoint</Application>
  <PresentationFormat>와이드스크린</PresentationFormat>
  <Paragraphs>594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196</cp:revision>
  <dcterms:created xsi:type="dcterms:W3CDTF">2020-01-16T07:12:04Z</dcterms:created>
  <dcterms:modified xsi:type="dcterms:W3CDTF">2020-04-02T06:05:28Z</dcterms:modified>
</cp:coreProperties>
</file>