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14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" y="1769278"/>
            <a:ext cx="7334602" cy="42978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18" y="1769278"/>
            <a:ext cx="3466614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18" y="3772778"/>
            <a:ext cx="3466614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18" y="4889317"/>
            <a:ext cx="3738951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화면 설계서!!!!</vt:lpstr>
      <vt:lpstr>[화면설계] 관리자- 웹 - 회원정보관리</vt:lpstr>
      <vt:lpstr>[화면구현] 관리자- 웹 - 회원정보관리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64</cp:revision>
  <dcterms:created xsi:type="dcterms:W3CDTF">2020-01-16T07:12:04Z</dcterms:created>
  <dcterms:modified xsi:type="dcterms:W3CDTF">2020-04-27T05:41:19Z</dcterms:modified>
</cp:coreProperties>
</file>