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3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12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8781795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73515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6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99973187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23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54360345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531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25346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92561260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311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7742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33639753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3936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71700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341</Words>
  <Application>Microsoft Office PowerPoint</Application>
  <PresentationFormat>사용자 지정</PresentationFormat>
  <Paragraphs>144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 설계서!!!!</vt:lpstr>
      <vt:lpstr>게시판 – Q&amp;A</vt:lpstr>
      <vt:lpstr>게시판 – Q&amp;A</vt:lpstr>
      <vt:lpstr>게시판 관리 – Q&amp;A</vt:lpstr>
      <vt:lpstr>게시판 관리 – Q&amp;A</vt:lpstr>
      <vt:lpstr>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70</cp:revision>
  <dcterms:created xsi:type="dcterms:W3CDTF">2020-01-16T07:12:04Z</dcterms:created>
  <dcterms:modified xsi:type="dcterms:W3CDTF">2020-04-02T09:19:44Z</dcterms:modified>
</cp:coreProperties>
</file>