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62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3" roundtripDataSignature="AMtx7mj/88FBcqyPPfmGLIPH4pRldKDP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 dirty="0" smtClean="0"/>
              <a:t>e-Zone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기능 정리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사용자 기능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409600"/>
            <a:ext cx="10515600" cy="52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1800" dirty="0"/>
              <a:t>		</a:t>
            </a:r>
            <a:r>
              <a:rPr lang="ko-KR" sz="3000" b="1" dirty="0">
                <a:latin typeface="Impact"/>
                <a:ea typeface="Impact"/>
                <a:cs typeface="Impact"/>
                <a:sym typeface="Impact"/>
              </a:rPr>
              <a:t>사용자 </a:t>
            </a:r>
            <a:r>
              <a:rPr lang="ko-KR" sz="3000" b="1" dirty="0" smtClean="0">
                <a:latin typeface="Impact"/>
                <a:ea typeface="Impact"/>
                <a:cs typeface="Impact"/>
                <a:sym typeface="Impact"/>
              </a:rPr>
              <a:t>공통</a:t>
            </a:r>
            <a:endParaRPr lang="en-US" altLang="ko-KR" sz="3000" b="1" dirty="0" smtClean="0">
              <a:latin typeface="Impact"/>
              <a:ea typeface="Impact"/>
              <a:cs typeface="Impact"/>
              <a:sym typeface="Impact"/>
            </a:endParaRP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ko-KR" altLang="en-US" sz="2000" dirty="0" smtClean="0">
                <a:latin typeface="Impact"/>
                <a:sym typeface="Impact"/>
              </a:rPr>
              <a:t>회원가입</a:t>
            </a:r>
            <a:r>
              <a:rPr lang="en-US" altLang="ko-KR" sz="2000" dirty="0">
                <a:latin typeface="Impact"/>
                <a:sym typeface="Impact"/>
              </a:rPr>
              <a:t> </a:t>
            </a:r>
            <a:r>
              <a:rPr lang="en-US" altLang="ko-KR" sz="2000" dirty="0" smtClean="0">
                <a:latin typeface="Impact"/>
                <a:sym typeface="Impact"/>
              </a:rPr>
              <a:t>– </a:t>
            </a:r>
            <a:r>
              <a:rPr lang="ko-KR" altLang="en-US" sz="2000" dirty="0" smtClean="0">
                <a:latin typeface="Impact"/>
                <a:sym typeface="Impact"/>
              </a:rPr>
              <a:t>아이디</a:t>
            </a:r>
            <a:r>
              <a:rPr lang="en-US" altLang="ko-KR" sz="2000" dirty="0" smtClean="0">
                <a:latin typeface="Impact"/>
                <a:sym typeface="Impact"/>
              </a:rPr>
              <a:t>, </a:t>
            </a:r>
            <a:r>
              <a:rPr lang="ko-KR" altLang="en-US" sz="2000" dirty="0" smtClean="0">
                <a:latin typeface="Impact"/>
                <a:sym typeface="Impact"/>
              </a:rPr>
              <a:t>비밀번호</a:t>
            </a:r>
            <a:r>
              <a:rPr lang="en-US" altLang="ko-KR" sz="2000" dirty="0" smtClean="0">
                <a:latin typeface="Impact"/>
                <a:sym typeface="Impact"/>
              </a:rPr>
              <a:t>, </a:t>
            </a:r>
            <a:r>
              <a:rPr lang="ko-KR" altLang="en-US" sz="2000" dirty="0" smtClean="0">
                <a:latin typeface="Impact"/>
                <a:sym typeface="Impact"/>
              </a:rPr>
              <a:t>이메일</a:t>
            </a:r>
            <a:r>
              <a:rPr lang="en-US" altLang="ko-KR" sz="2000" dirty="0" smtClean="0">
                <a:latin typeface="Impact"/>
                <a:sym typeface="Impact"/>
              </a:rPr>
              <a:t>, </a:t>
            </a:r>
            <a:r>
              <a:rPr lang="ko-KR" altLang="en-US" sz="2000" dirty="0" smtClean="0">
                <a:latin typeface="Impact"/>
                <a:sym typeface="Impact"/>
              </a:rPr>
              <a:t>휴대폰번호</a:t>
            </a:r>
            <a:r>
              <a:rPr lang="en-US" altLang="ko-KR" sz="2000" dirty="0" smtClean="0">
                <a:latin typeface="Impact"/>
                <a:sym typeface="Impact"/>
              </a:rPr>
              <a:t>,  </a:t>
            </a:r>
            <a:r>
              <a:rPr lang="ko-KR" altLang="en-US" sz="2000" dirty="0" smtClean="0">
                <a:latin typeface="Impact"/>
                <a:sym typeface="Impact"/>
              </a:rPr>
              <a:t>닉네임</a:t>
            </a:r>
            <a:r>
              <a:rPr lang="en-US" altLang="ko-KR" sz="2000" dirty="0" smtClean="0">
                <a:latin typeface="Impact"/>
                <a:sym typeface="Impact"/>
              </a:rPr>
              <a:t>, </a:t>
            </a:r>
            <a:r>
              <a:rPr lang="ko-KR" altLang="en-US" sz="2000" dirty="0" smtClean="0">
                <a:latin typeface="Impact"/>
                <a:sym typeface="Impact"/>
              </a:rPr>
              <a:t>관심 세미나</a:t>
            </a:r>
            <a:r>
              <a:rPr lang="en-US" altLang="ko-KR" sz="2000" dirty="0" smtClean="0">
                <a:latin typeface="Impact"/>
                <a:sym typeface="Impact"/>
              </a:rPr>
              <a:t>(</a:t>
            </a:r>
            <a:r>
              <a:rPr lang="ko-KR" altLang="en-US" sz="2000" dirty="0" smtClean="0">
                <a:latin typeface="Impact"/>
                <a:sym typeface="Impact"/>
              </a:rPr>
              <a:t>행사</a:t>
            </a:r>
            <a:r>
              <a:rPr lang="en-US" altLang="ko-KR" sz="2000" dirty="0" smtClean="0">
                <a:latin typeface="Impact"/>
                <a:sym typeface="Impact"/>
              </a:rPr>
              <a:t>)</a:t>
            </a:r>
            <a:r>
              <a:rPr lang="ko-KR" altLang="en-US" sz="2000" dirty="0" smtClean="0">
                <a:latin typeface="Impact"/>
                <a:sym typeface="Impact"/>
              </a:rPr>
              <a:t> 카테고리 등록</a:t>
            </a:r>
            <a:r>
              <a:rPr lang="en-US" altLang="ko-KR" sz="2000" dirty="0" smtClean="0">
                <a:latin typeface="Impact"/>
                <a:sym typeface="Impact"/>
              </a:rPr>
              <a:t>, </a:t>
            </a:r>
            <a:r>
              <a:rPr lang="ko-KR" altLang="en-US" sz="2000" dirty="0" smtClean="0">
                <a:latin typeface="Impact"/>
                <a:sym typeface="Impact"/>
              </a:rPr>
              <a:t>프로필 사진</a:t>
            </a:r>
            <a:endParaRPr lang="en-US" altLang="ko-KR" sz="2000" dirty="0" smtClean="0">
              <a:latin typeface="Impact"/>
              <a:sym typeface="Impact"/>
            </a:endParaRPr>
          </a:p>
          <a:p>
            <a:pPr marL="800100" lvl="1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ko-KR" altLang="en-US" sz="1500" dirty="0" smtClean="0">
                <a:latin typeface="Impact"/>
                <a:sym typeface="Impact"/>
              </a:rPr>
              <a:t>등록한 관심 카테고리에 등록되는 세미나</a:t>
            </a:r>
            <a:r>
              <a:rPr lang="en-US" altLang="ko-KR" sz="1500" dirty="0" smtClean="0">
                <a:latin typeface="Impact"/>
                <a:sym typeface="Impact"/>
              </a:rPr>
              <a:t>(</a:t>
            </a:r>
            <a:r>
              <a:rPr lang="ko-KR" altLang="en-US" sz="1500" dirty="0" smtClean="0">
                <a:latin typeface="Impact"/>
                <a:sym typeface="Impact"/>
              </a:rPr>
              <a:t>행사</a:t>
            </a:r>
            <a:r>
              <a:rPr lang="en-US" altLang="ko-KR" sz="1500" dirty="0" smtClean="0">
                <a:latin typeface="Impact"/>
                <a:sym typeface="Impact"/>
              </a:rPr>
              <a:t>)</a:t>
            </a:r>
            <a:r>
              <a:rPr lang="ko-KR" altLang="en-US" sz="1500" dirty="0" smtClean="0">
                <a:latin typeface="Impact"/>
                <a:sym typeface="Impact"/>
              </a:rPr>
              <a:t>는 알림</a:t>
            </a:r>
            <a:r>
              <a:rPr lang="en-US" altLang="ko-KR" sz="1500" dirty="0" smtClean="0">
                <a:latin typeface="Impact"/>
                <a:sym typeface="Impact"/>
              </a:rPr>
              <a:t>(</a:t>
            </a:r>
            <a:r>
              <a:rPr lang="ko-KR" altLang="en-US" sz="1500" dirty="0" smtClean="0">
                <a:latin typeface="Impact"/>
                <a:sym typeface="Impact"/>
              </a:rPr>
              <a:t>웹 페이지 내에서</a:t>
            </a:r>
            <a:r>
              <a:rPr lang="en-US" altLang="ko-KR" sz="1500" dirty="0" smtClean="0">
                <a:latin typeface="Impact"/>
                <a:sym typeface="Impact"/>
              </a:rPr>
              <a:t>? </a:t>
            </a:r>
            <a:r>
              <a:rPr lang="ko-KR" altLang="en-US" sz="1500" dirty="0" smtClean="0">
                <a:latin typeface="Impact"/>
                <a:sym typeface="Impact"/>
              </a:rPr>
              <a:t>휴대폰</a:t>
            </a:r>
            <a:r>
              <a:rPr lang="en-US" altLang="ko-KR" sz="1500" dirty="0" smtClean="0">
                <a:latin typeface="Impact"/>
                <a:sym typeface="Impact"/>
              </a:rPr>
              <a:t>? </a:t>
            </a:r>
            <a:r>
              <a:rPr lang="ko-KR" altLang="en-US" sz="1500" dirty="0" err="1" smtClean="0">
                <a:latin typeface="Impact"/>
                <a:sym typeface="Impact"/>
              </a:rPr>
              <a:t>카카오톡</a:t>
            </a:r>
            <a:r>
              <a:rPr lang="en-US" altLang="ko-KR" sz="1500" dirty="0" smtClean="0">
                <a:latin typeface="Impact"/>
                <a:sym typeface="Impact"/>
              </a:rPr>
              <a:t>?)</a:t>
            </a:r>
            <a:r>
              <a:rPr lang="ko-KR" altLang="en-US" sz="1500" dirty="0" smtClean="0">
                <a:latin typeface="Impact"/>
                <a:sym typeface="Impact"/>
              </a:rPr>
              <a:t>으로 알려줌</a:t>
            </a:r>
            <a:endParaRPr lang="en-US" altLang="ko-KR" sz="1500" dirty="0" smtClean="0">
              <a:latin typeface="Impact"/>
              <a:sym typeface="Impact"/>
            </a:endParaRP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ko-KR" altLang="en-US" sz="2000" dirty="0" smtClean="0">
                <a:latin typeface="Impact"/>
                <a:sym typeface="Impact"/>
              </a:rPr>
              <a:t>로그인 </a:t>
            </a:r>
            <a:r>
              <a:rPr lang="en-US" altLang="ko-KR" sz="2000" dirty="0" smtClean="0">
                <a:latin typeface="Impact"/>
                <a:sym typeface="Impact"/>
              </a:rPr>
              <a:t>– </a:t>
            </a:r>
            <a:r>
              <a:rPr lang="ko-KR" altLang="en-US" sz="2000" dirty="0" smtClean="0">
                <a:latin typeface="Impact"/>
                <a:sym typeface="Impact"/>
              </a:rPr>
              <a:t>아이디</a:t>
            </a:r>
            <a:r>
              <a:rPr lang="en-US" altLang="ko-KR" sz="2000" dirty="0" smtClean="0">
                <a:latin typeface="Impact"/>
                <a:sym typeface="Impact"/>
              </a:rPr>
              <a:t>, </a:t>
            </a:r>
            <a:r>
              <a:rPr lang="ko-KR" altLang="en-US" sz="2000" dirty="0" smtClean="0">
                <a:latin typeface="Impact"/>
                <a:sym typeface="Impact"/>
              </a:rPr>
              <a:t>비밀번호를 이용하여 로그인</a:t>
            </a:r>
            <a:endParaRPr lang="en-US" altLang="ko-KR" sz="2000" dirty="0" smtClean="0">
              <a:latin typeface="Impact"/>
              <a:sym typeface="Impact"/>
            </a:endParaRP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ko-KR" altLang="en-US" sz="2000" dirty="0" smtClean="0">
                <a:latin typeface="Impact"/>
                <a:sym typeface="Impact"/>
              </a:rPr>
              <a:t>마이 페이지 </a:t>
            </a:r>
            <a:r>
              <a:rPr lang="en-US" altLang="ko-KR" sz="2000" dirty="0" smtClean="0">
                <a:latin typeface="Impact"/>
                <a:sym typeface="Impact"/>
              </a:rPr>
              <a:t>– </a:t>
            </a:r>
            <a:r>
              <a:rPr lang="ko-KR" altLang="en-US" sz="2000" dirty="0" smtClean="0">
                <a:latin typeface="Impact"/>
                <a:sym typeface="Impact"/>
              </a:rPr>
              <a:t>등록 회원 정보 수정</a:t>
            </a:r>
            <a:r>
              <a:rPr lang="en-US" altLang="ko-KR" sz="2000" dirty="0" smtClean="0">
                <a:latin typeface="Impact"/>
                <a:sym typeface="Impact"/>
              </a:rPr>
              <a:t>, </a:t>
            </a:r>
            <a:r>
              <a:rPr lang="ko-KR" altLang="en-US" sz="2000" dirty="0" smtClean="0">
                <a:latin typeface="Impact"/>
                <a:sym typeface="Impact"/>
              </a:rPr>
              <a:t>확인 및 탈퇴</a:t>
            </a:r>
            <a:r>
              <a:rPr lang="en-US" altLang="ko-KR" sz="2000" dirty="0" smtClean="0">
                <a:latin typeface="Impact"/>
                <a:sym typeface="Impact"/>
              </a:rPr>
              <a:t>, </a:t>
            </a:r>
            <a:r>
              <a:rPr lang="ko-KR" altLang="en-US" sz="2000" dirty="0" smtClean="0">
                <a:latin typeface="Impact"/>
                <a:sym typeface="Impact"/>
              </a:rPr>
              <a:t>내가 주최한 세미나</a:t>
            </a:r>
            <a:r>
              <a:rPr lang="en-US" altLang="ko-KR" sz="2000" dirty="0" smtClean="0">
                <a:latin typeface="Impact"/>
                <a:sym typeface="Impact"/>
              </a:rPr>
              <a:t>(</a:t>
            </a:r>
            <a:r>
              <a:rPr lang="ko-KR" altLang="en-US" sz="2000" dirty="0" smtClean="0">
                <a:latin typeface="Impact"/>
                <a:sym typeface="Impact"/>
              </a:rPr>
              <a:t>행사</a:t>
            </a:r>
            <a:r>
              <a:rPr lang="en-US" altLang="ko-KR" sz="2000" dirty="0" smtClean="0">
                <a:latin typeface="Impact"/>
                <a:sym typeface="Impact"/>
              </a:rPr>
              <a:t>) </a:t>
            </a:r>
            <a:r>
              <a:rPr lang="ko-KR" altLang="en-US" sz="2000" dirty="0" smtClean="0">
                <a:latin typeface="Impact"/>
                <a:sym typeface="Impact"/>
              </a:rPr>
              <a:t>조회</a:t>
            </a:r>
            <a:r>
              <a:rPr lang="en-US" altLang="ko-KR" sz="2000" dirty="0" smtClean="0">
                <a:latin typeface="Impact"/>
                <a:sym typeface="Impact"/>
              </a:rPr>
              <a:t>, </a:t>
            </a:r>
            <a:r>
              <a:rPr lang="ko-KR" altLang="en-US" sz="2000" dirty="0" smtClean="0">
                <a:latin typeface="Impact"/>
                <a:sym typeface="Impact"/>
              </a:rPr>
              <a:t>내가 참석한 세미나</a:t>
            </a:r>
            <a:r>
              <a:rPr lang="en-US" altLang="ko-KR" sz="2000" dirty="0" smtClean="0">
                <a:latin typeface="Impact"/>
                <a:sym typeface="Impact"/>
              </a:rPr>
              <a:t>(</a:t>
            </a:r>
            <a:r>
              <a:rPr lang="ko-KR" altLang="en-US" sz="2000" dirty="0" smtClean="0">
                <a:latin typeface="Impact"/>
                <a:sym typeface="Impact"/>
              </a:rPr>
              <a:t>행사</a:t>
            </a:r>
            <a:r>
              <a:rPr lang="en-US" altLang="ko-KR" sz="2000" dirty="0" smtClean="0">
                <a:latin typeface="Impact"/>
                <a:sym typeface="Impact"/>
              </a:rPr>
              <a:t>) </a:t>
            </a:r>
            <a:r>
              <a:rPr lang="ko-KR" altLang="en-US" sz="2000" dirty="0" smtClean="0">
                <a:latin typeface="Impact"/>
                <a:sym typeface="Impact"/>
              </a:rPr>
              <a:t>조회</a:t>
            </a:r>
            <a:endParaRPr lang="en-US" altLang="ko-KR" sz="2000" dirty="0" smtClean="0">
              <a:latin typeface="Impact"/>
              <a:sym typeface="Impact"/>
            </a:endParaRP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ko-KR" altLang="en-US" sz="2000" dirty="0" smtClean="0"/>
              <a:t>세미나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행사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등록 및 장소 대관</a:t>
            </a:r>
            <a:endParaRPr lang="en-US" altLang="ko-KR" sz="2000" dirty="0" smtClean="0"/>
          </a:p>
          <a:p>
            <a:pPr marL="800100" lvl="1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ko-KR" altLang="en-US" sz="1600" dirty="0" smtClean="0"/>
              <a:t>세미나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행사</a:t>
            </a:r>
            <a:r>
              <a:rPr lang="en-US" altLang="ko-KR" sz="1600" dirty="0"/>
              <a:t>)</a:t>
            </a:r>
            <a:r>
              <a:rPr lang="ko-KR" altLang="en-US" sz="1600" dirty="0" smtClean="0"/>
              <a:t> 등록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세미나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행사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제목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세미나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행사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카테고리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세미나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행사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내용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최대 인원수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참석 비용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신청 후 </a:t>
            </a:r>
            <a:r>
              <a:rPr lang="ko-KR" altLang="en-US" sz="1600" dirty="0" err="1" smtClean="0"/>
              <a:t>미참석</a:t>
            </a:r>
            <a:r>
              <a:rPr lang="ko-KR" altLang="en-US" sz="1600" dirty="0" smtClean="0"/>
              <a:t> 및 기타 제한 사항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참석 조건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나이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전공 등</a:t>
            </a:r>
            <a:r>
              <a:rPr lang="en-US" altLang="ko-KR" sz="1600" dirty="0" smtClean="0"/>
              <a:t>?))</a:t>
            </a:r>
            <a:endParaRPr lang="en-US" altLang="ko-KR" sz="1600" dirty="0" smtClean="0"/>
          </a:p>
          <a:p>
            <a:pPr marL="800100" lvl="1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ko-KR" altLang="en-US" sz="1600" dirty="0" smtClean="0"/>
              <a:t>대관 장소 신청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원하는 대관 장소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인원수</a:t>
            </a:r>
            <a:endParaRPr lang="en-US" altLang="ko-KR" sz="1600" dirty="0"/>
          </a:p>
          <a:p>
            <a:pPr marL="342900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ko-KR" altLang="en-US" sz="2400" dirty="0" err="1" smtClean="0"/>
              <a:t>신고기능</a:t>
            </a:r>
            <a:r>
              <a:rPr lang="en-US" altLang="ko-KR" sz="2400" dirty="0" smtClean="0"/>
              <a:t>?????????????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ko-KR" altLang="en-US" sz="2400" dirty="0"/>
              <a:t>행사 관련 문의 및 </a:t>
            </a:r>
            <a:r>
              <a:rPr lang="ko-KR" altLang="en-US" sz="2400" dirty="0" smtClean="0"/>
              <a:t>답변</a:t>
            </a:r>
            <a:endParaRPr lang="en-US" altLang="ko-KR" sz="2400" dirty="0" smtClean="0"/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ko-KR" altLang="en-US" sz="2000" dirty="0" smtClean="0"/>
              <a:t>세미나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행사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정보 조회 및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참석 신청</a:t>
            </a:r>
            <a:endParaRPr lang="en-US" altLang="ko-KR" sz="2000" dirty="0" smtClean="0"/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ko-KR" altLang="en-US" sz="1600" dirty="0" smtClean="0"/>
              <a:t>참석 날짜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인원수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좌석 예약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결제</a:t>
            </a:r>
            <a:endParaRPr lang="en-US" altLang="ko-KR" sz="1600" dirty="0" smtClean="0"/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ko-KR" altLang="en-US" sz="2000" dirty="0" smtClean="0"/>
              <a:t>후기 남기기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참석 행사에 관한 후기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장소에 관한 후기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따로 관리</a:t>
            </a:r>
            <a:r>
              <a:rPr lang="en-US" altLang="ko-KR" sz="2000" dirty="0" smtClean="0"/>
              <a:t>? </a:t>
            </a:r>
            <a:r>
              <a:rPr lang="ko-KR" altLang="en-US" sz="2000" dirty="0" smtClean="0"/>
              <a:t>아니면 통합</a:t>
            </a:r>
            <a:r>
              <a:rPr lang="en-US" altLang="ko-KR" sz="2000" dirty="0" smtClean="0"/>
              <a:t>?)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ko-KR" altLang="en-US" sz="2000" dirty="0" smtClean="0"/>
              <a:t>공지사항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이용 가이드 및 </a:t>
            </a:r>
            <a:r>
              <a:rPr lang="en-US" altLang="ko-KR" sz="2000" dirty="0" smtClean="0"/>
              <a:t>FAQ, </a:t>
            </a:r>
            <a:r>
              <a:rPr lang="ko-KR" altLang="en-US" sz="2000" dirty="0" smtClean="0"/>
              <a:t>서비스 이용 </a:t>
            </a:r>
            <a:r>
              <a:rPr lang="en-US" altLang="ko-KR" sz="2000" dirty="0" smtClean="0"/>
              <a:t>QNA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관리자 기능</a:t>
            </a:r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altLang="en-US" sz="1800" dirty="0" smtClean="0"/>
              <a:t>관리자 계정 관리</a:t>
            </a:r>
            <a:endParaRPr lang="en-US" altLang="ko-KR" sz="1800" dirty="0" smtClean="0"/>
          </a:p>
          <a:p>
            <a:pPr lvl="1">
              <a:spcBef>
                <a:spcPts val="0"/>
              </a:spcBef>
              <a:buAutoNum type="arabicPeriod"/>
            </a:pP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비밀번호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사원번호</a:t>
            </a:r>
            <a:r>
              <a:rPr lang="ko-KR" altLang="en-US" sz="1400" dirty="0" smtClean="0"/>
              <a:t> 등록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및 삭제</a:t>
            </a:r>
            <a:endParaRPr lang="en-US" altLang="ko-KR" sz="1400" dirty="0" smtClean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altLang="en-US" sz="1800" dirty="0" smtClean="0"/>
              <a:t>회원 관리</a:t>
            </a:r>
            <a:endParaRPr lang="en-US" altLang="ko-KR" sz="1800" dirty="0" smtClean="0"/>
          </a:p>
          <a:p>
            <a:pPr lvl="1">
              <a:spcBef>
                <a:spcPts val="0"/>
              </a:spcBef>
              <a:buAutoNum type="arabicPeriod"/>
            </a:pP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닉네임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회원별</a:t>
            </a:r>
            <a:r>
              <a:rPr lang="ko-KR" altLang="en-US" sz="1400" dirty="0" smtClean="0"/>
              <a:t> 주최 세미나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행사</a:t>
            </a:r>
            <a:r>
              <a:rPr lang="en-US" altLang="ko-KR" sz="1400" dirty="0" smtClean="0"/>
              <a:t>), </a:t>
            </a:r>
            <a:r>
              <a:rPr lang="ko-KR" altLang="en-US" sz="1400" dirty="0" err="1" smtClean="0"/>
              <a:t>회원별</a:t>
            </a:r>
            <a:r>
              <a:rPr lang="ko-KR" altLang="en-US" sz="1400" dirty="0" smtClean="0"/>
              <a:t> 참석 세미나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행사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이용 제한 또는 탈퇴 처리</a:t>
            </a:r>
            <a:endParaRPr lang="en-US" altLang="ko-KR" sz="1400" dirty="0" smtClean="0"/>
          </a:p>
          <a:p>
            <a:pPr>
              <a:spcBef>
                <a:spcPts val="0"/>
              </a:spcBef>
              <a:buAutoNum type="arabicPeriod"/>
            </a:pPr>
            <a:r>
              <a:rPr lang="ko-KR" altLang="en-US" sz="1800" dirty="0" err="1" smtClean="0"/>
              <a:t>메인화면</a:t>
            </a:r>
            <a:r>
              <a:rPr lang="ko-KR" altLang="en-US" sz="1800" dirty="0" smtClean="0"/>
              <a:t> 관리</a:t>
            </a:r>
            <a:endParaRPr lang="en-US" altLang="ko-KR" sz="1800" dirty="0" smtClean="0"/>
          </a:p>
          <a:p>
            <a:pPr lvl="1">
              <a:spcBef>
                <a:spcPts val="0"/>
              </a:spcBef>
              <a:buAutoNum type="arabicPeriod"/>
            </a:pPr>
            <a:r>
              <a:rPr lang="ko-KR" altLang="en-US" sz="1400" dirty="0" err="1" smtClean="0"/>
              <a:t>메인화면에</a:t>
            </a:r>
            <a:r>
              <a:rPr lang="ko-KR" altLang="en-US" sz="1400" dirty="0" smtClean="0"/>
              <a:t> 노출 되는 장소 관련 정보 변경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이미지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제목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장소 특징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규모 및 수용 가능 인원</a:t>
            </a:r>
            <a:r>
              <a:rPr lang="en-US" altLang="ko-KR" sz="1400" dirty="0" smtClean="0"/>
              <a:t>)</a:t>
            </a:r>
          </a:p>
          <a:p>
            <a:pPr lvl="1">
              <a:spcBef>
                <a:spcPts val="0"/>
              </a:spcBef>
              <a:buAutoNum type="arabicPeriod"/>
            </a:pPr>
            <a:r>
              <a:rPr lang="ko-KR" altLang="en-US" sz="1400" dirty="0" smtClean="0"/>
              <a:t>슬라이드 배너</a:t>
            </a:r>
            <a:r>
              <a:rPr lang="en-US" altLang="ko-KR" sz="1400" dirty="0" smtClean="0"/>
              <a:t>(?) – </a:t>
            </a:r>
            <a:r>
              <a:rPr lang="ko-KR" altLang="en-US" sz="1400" dirty="0" smtClean="0"/>
              <a:t>이미지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제목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링크 주소</a:t>
            </a:r>
            <a:endParaRPr lang="en-US" altLang="ko-KR" sz="1400" dirty="0" smtClean="0"/>
          </a:p>
          <a:p>
            <a:pPr lvl="1">
              <a:spcBef>
                <a:spcPts val="0"/>
              </a:spcBef>
              <a:buAutoNum type="arabicPeriod"/>
            </a:pPr>
            <a:r>
              <a:rPr lang="ko-KR" altLang="en-US" sz="1400" dirty="0" smtClean="0"/>
              <a:t>추천 세미나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행사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등록</a:t>
            </a:r>
            <a:r>
              <a:rPr lang="en-US" altLang="ko-KR" sz="1400" dirty="0" smtClean="0"/>
              <a:t>???? (</a:t>
            </a:r>
            <a:r>
              <a:rPr lang="ko-KR" altLang="en-US" sz="1400" dirty="0" smtClean="0"/>
              <a:t>또는 날짜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조회수 등을 기준으로 자동으로 선정 되어 노출</a:t>
            </a:r>
            <a:r>
              <a:rPr lang="en-US" altLang="ko-KR" sz="1400" dirty="0" smtClean="0"/>
              <a:t>?)</a:t>
            </a:r>
          </a:p>
          <a:p>
            <a:pPr>
              <a:spcBef>
                <a:spcPts val="0"/>
              </a:spcBef>
              <a:buAutoNum type="arabicPeriod"/>
            </a:pPr>
            <a:r>
              <a:rPr lang="ko-KR" altLang="en-US" sz="1800" dirty="0" smtClean="0"/>
              <a:t>세미나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행사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관리</a:t>
            </a:r>
            <a:endParaRPr lang="en-US" altLang="ko-KR" sz="1800" dirty="0" smtClean="0"/>
          </a:p>
          <a:p>
            <a:pPr lvl="1">
              <a:spcBef>
                <a:spcPts val="0"/>
              </a:spcBef>
              <a:buAutoNum type="arabicPeriod"/>
            </a:pPr>
            <a:r>
              <a:rPr lang="ko-KR" altLang="en-US" sz="1400" dirty="0" smtClean="0"/>
              <a:t>신청 날짜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세미나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행사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제목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주최 날짜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대관 신청 장소 조회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문제 발생 시 등록 세미나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행사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삭제</a:t>
            </a:r>
            <a:endParaRPr lang="en-US" altLang="ko-KR" sz="1400" dirty="0" smtClean="0"/>
          </a:p>
          <a:p>
            <a:pPr lvl="1">
              <a:spcBef>
                <a:spcPts val="0"/>
              </a:spcBef>
              <a:buAutoNum type="arabicPeriod"/>
            </a:pPr>
            <a:r>
              <a:rPr lang="ko-KR" altLang="en-US" sz="1400" dirty="0" smtClean="0"/>
              <a:t>등록된 세미나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행사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참가 신청한 회원들 목록 확인</a:t>
            </a:r>
            <a:endParaRPr lang="en-US" altLang="ko-KR" sz="1400" dirty="0" smtClean="0"/>
          </a:p>
          <a:p>
            <a:pPr>
              <a:spcBef>
                <a:spcPts val="0"/>
              </a:spcBef>
              <a:buAutoNum type="arabicPeriod"/>
            </a:pPr>
            <a:r>
              <a:rPr lang="ko-KR" altLang="en-US" sz="1800" dirty="0" smtClean="0"/>
              <a:t>신고 세미나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행사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관리</a:t>
            </a:r>
            <a:endParaRPr lang="en-US" altLang="ko-KR" sz="1800" dirty="0" smtClean="0"/>
          </a:p>
          <a:p>
            <a:pPr lvl="1">
              <a:spcBef>
                <a:spcPts val="0"/>
              </a:spcBef>
              <a:buAutoNum type="arabicPeriod"/>
            </a:pPr>
            <a:r>
              <a:rPr lang="ko-KR" altLang="en-US" sz="1400" dirty="0" err="1" smtClean="0"/>
              <a:t>신고글</a:t>
            </a:r>
            <a:r>
              <a:rPr lang="ko-KR" altLang="en-US" sz="1400" dirty="0" smtClean="0"/>
              <a:t> 날짜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제목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내용 확인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처리 방법</a:t>
            </a:r>
            <a:endParaRPr lang="en-US" altLang="ko-KR" sz="1400" dirty="0" smtClean="0"/>
          </a:p>
          <a:p>
            <a:pPr>
              <a:spcBef>
                <a:spcPts val="0"/>
              </a:spcBef>
              <a:buAutoNum type="arabicPeriod"/>
            </a:pPr>
            <a:r>
              <a:rPr lang="ko-KR" altLang="en-US" sz="1800" dirty="0" smtClean="0"/>
              <a:t>게시판 관리</a:t>
            </a:r>
            <a:endParaRPr lang="en-US" altLang="ko-KR" sz="1800" dirty="0" smtClean="0"/>
          </a:p>
          <a:p>
            <a:pPr lvl="1">
              <a:spcBef>
                <a:spcPts val="0"/>
              </a:spcBef>
              <a:buAutoNum type="arabicPeriod"/>
            </a:pPr>
            <a:r>
              <a:rPr lang="ko-KR" altLang="en-US" sz="1400" dirty="0" smtClean="0"/>
              <a:t>공지사항 등록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 및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삭제</a:t>
            </a:r>
            <a:endParaRPr lang="en-US" altLang="ko-KR" sz="1400" dirty="0" smtClean="0"/>
          </a:p>
          <a:p>
            <a:pPr lvl="1">
              <a:spcBef>
                <a:spcPts val="0"/>
              </a:spcBef>
              <a:buAutoNum type="arabicPeriod"/>
            </a:pPr>
            <a:r>
              <a:rPr lang="ko-KR" altLang="en-US" sz="1400" dirty="0" err="1" smtClean="0"/>
              <a:t>이용가이드</a:t>
            </a:r>
            <a:r>
              <a:rPr lang="ko-KR" altLang="en-US" sz="1400" dirty="0" smtClean="0"/>
              <a:t> 및 </a:t>
            </a:r>
            <a:r>
              <a:rPr lang="en-US" altLang="ko-KR" sz="1400" dirty="0" smtClean="0"/>
              <a:t>FAQ</a:t>
            </a:r>
            <a:r>
              <a:rPr lang="ko-KR" altLang="en-US" sz="1400" dirty="0" smtClean="0"/>
              <a:t>게시판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 및 삭제</a:t>
            </a:r>
            <a:endParaRPr lang="en-US" altLang="ko-KR" sz="1400" dirty="0" smtClean="0"/>
          </a:p>
          <a:p>
            <a:pPr lvl="1">
              <a:spcBef>
                <a:spcPts val="0"/>
              </a:spcBef>
              <a:buAutoNum type="arabicPeriod"/>
            </a:pPr>
            <a:r>
              <a:rPr lang="en-US" sz="1400" dirty="0" smtClean="0"/>
              <a:t>Q&amp;A </a:t>
            </a:r>
            <a:r>
              <a:rPr lang="ko-KR" altLang="en-US" sz="1400" dirty="0" smtClean="0"/>
              <a:t>게시판 답변 등록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기타 아무거나 넣고 싶은 기능???</a:t>
            </a:r>
            <a:br>
              <a:rPr lang="ko-KR"/>
            </a:br>
            <a:r>
              <a:rPr lang="ko-KR"/>
              <a:t>기브미 아이디어</a:t>
            </a:r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186</Words>
  <Application>Microsoft Office PowerPoint</Application>
  <PresentationFormat>와이드스크린</PresentationFormat>
  <Paragraphs>37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Malgun Gothic</vt:lpstr>
      <vt:lpstr>Arial</vt:lpstr>
      <vt:lpstr>Impact</vt:lpstr>
      <vt:lpstr>Office 테마</vt:lpstr>
      <vt:lpstr>e-Zone</vt:lpstr>
      <vt:lpstr>사용자 기능</vt:lpstr>
      <vt:lpstr>관리자 기능</vt:lpstr>
      <vt:lpstr>기타 아무거나 넣고 싶은 기능??? 기브미 아이디어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EZEN CROWD FUNDING</dc:title>
  <dc:creator>507-06</dc:creator>
  <cp:lastModifiedBy>HYEONTAE</cp:lastModifiedBy>
  <cp:revision>10</cp:revision>
  <dcterms:created xsi:type="dcterms:W3CDTF">2020-01-31T08:29:48Z</dcterms:created>
  <dcterms:modified xsi:type="dcterms:W3CDTF">2020-03-28T05:21:10Z</dcterms:modified>
</cp:coreProperties>
</file>