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4616343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시간은 최소 </a:t>
                      </a:r>
                      <a:r>
                        <a:rPr lang="en-US" altLang="ko-KR" sz="1300" b="0" u="none" strike="noStrike" cap="none" dirty="0"/>
                        <a:t>2</a:t>
                      </a:r>
                      <a:r>
                        <a:rPr lang="ko-KR" altLang="en-US" sz="1300" b="0" u="none" strike="noStrike" cap="none" dirty="0"/>
                        <a:t>시간으로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시간 단위로 선택한다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가능시간범위</a:t>
                      </a:r>
                      <a:r>
                        <a:rPr lang="en-US" altLang="ko-KR" sz="1300" b="0" u="none" strike="noStrike" cap="none" dirty="0"/>
                        <a:t>(09~22</a:t>
                      </a:r>
                      <a:r>
                        <a:rPr lang="ko-KR" altLang="en-US" sz="1300" b="0" u="none" strike="noStrike" cap="none" dirty="0"/>
                        <a:t>시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시간선택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공간선택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카테고리선택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</a:t>
            </a:r>
            <a:r>
              <a:rPr lang="ko-KR" altLang="en-US" sz="1400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스포츠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언어문화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영상제작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세미나 소개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참가비 설정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48824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</p:spTree>
    <p:extLst>
      <p:ext uri="{BB962C8B-B14F-4D97-AF65-F5344CB8AC3E}">
        <p14:creationId xmlns:p14="http://schemas.microsoft.com/office/powerpoint/2010/main" val="259773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 등록 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 명</a:t>
            </a:r>
            <a:r>
              <a:rPr lang="en-US" altLang="ko-KR" dirty="0"/>
              <a:t>, </a:t>
            </a:r>
            <a:r>
              <a:rPr lang="ko-KR" altLang="en-US" dirty="0"/>
              <a:t>부제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카테고리를 선택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세미나소개</a:t>
            </a:r>
            <a:r>
              <a:rPr lang="en-US" altLang="ko-KR" dirty="0"/>
              <a:t>, </a:t>
            </a:r>
            <a:r>
              <a:rPr lang="ko-KR" altLang="en-US" dirty="0"/>
              <a:t>최대 인원수</a:t>
            </a:r>
            <a:r>
              <a:rPr lang="en-US" altLang="ko-KR" dirty="0"/>
              <a:t>, </a:t>
            </a:r>
            <a:r>
              <a:rPr lang="ko-KR" altLang="en-US" dirty="0"/>
              <a:t>참가비를 설정하여 등록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42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페이지를 이동하지 않고 장소와 날짜를 선택 시 </a:t>
            </a:r>
            <a:r>
              <a:rPr lang="en-US" altLang="ko-KR" dirty="0"/>
              <a:t>AJAX</a:t>
            </a:r>
            <a:r>
              <a:rPr lang="ko-KR" altLang="en-US" dirty="0"/>
              <a:t>를 통해서 예약된 시간정보를 호출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호출된 정보를 이용하여 선택 불가능한 시간 표시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시간이 이미 예약된 시간과 겹치는 경우 </a:t>
            </a:r>
            <a:r>
              <a:rPr lang="ko-KR" altLang="en-US" dirty="0" err="1"/>
              <a:t>알림창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39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시간 이상</a:t>
            </a:r>
            <a:r>
              <a:rPr lang="en-US" altLang="ko-KR" dirty="0"/>
              <a:t>, </a:t>
            </a:r>
            <a:r>
              <a:rPr lang="ko-KR" altLang="en-US" dirty="0"/>
              <a:t>중복되지 않은 시간을 선택한 경우 선택 가능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 – </a:t>
            </a:r>
            <a:r>
              <a:rPr lang="ko-KR" altLang="en-US" dirty="0"/>
              <a:t>등록 폼을 작성하는 시기에는 해당 시간이 비어있었지만</a:t>
            </a:r>
            <a:r>
              <a:rPr lang="en-US" altLang="ko-KR" dirty="0"/>
              <a:t>, </a:t>
            </a:r>
            <a:r>
              <a:rPr lang="ko-KR" altLang="en-US" dirty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해결 방안</a:t>
            </a:r>
            <a:r>
              <a:rPr lang="en-US" altLang="ko-KR" dirty="0"/>
              <a:t> – </a:t>
            </a:r>
            <a:r>
              <a:rPr lang="ko-KR" altLang="en-US" dirty="0"/>
              <a:t>서버 단에서 등록 바로 이전에 예약하는 시간이 적합한지 추가적 검증이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4513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1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C:\Users\ezen-033\Desktop\시간재설정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430865"/>
            <a:ext cx="6693889" cy="50564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4333" y="1801799"/>
            <a:ext cx="1828800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버튼의 이벤트 전파를 </a:t>
            </a:r>
            <a:r>
              <a:rPr lang="en-US" altLang="ko-KR" dirty="0" err="1" smtClean="0"/>
              <a:t>event.preventDefault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막고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등록 직전에 예약된 시간정보를 한번 더 받아온다</a:t>
            </a:r>
            <a:r>
              <a:rPr lang="en-US" altLang="ko-KR" dirty="0" smtClean="0"/>
              <a:t>.(*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unableTime</a:t>
            </a:r>
            <a:r>
              <a:rPr lang="ko-KR" altLang="en-US" dirty="0" smtClean="0"/>
              <a:t>에 기존 예약된 시간들이 저장되어 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smtClean="0"/>
              <a:t>이전 정보의 예약 개수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unableTime.length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새로 받아온 예약 개수 </a:t>
            </a:r>
            <a:r>
              <a:rPr lang="en-US" altLang="ko-KR" dirty="0" smtClean="0"/>
              <a:t>(unableTime2.length)</a:t>
            </a:r>
            <a:r>
              <a:rPr lang="ko-KR" altLang="en-US" dirty="0" smtClean="0"/>
              <a:t>가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새로운 예약이 생겼다는 뜻이므로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통해 해당 배열들의 길이가 같으면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시간정보가 변경되었음을 알림을 통해 알린다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34533" y="4673600"/>
            <a:ext cx="4734148" cy="104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0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submit </a:t>
            </a:r>
            <a:r>
              <a:rPr lang="ko-KR" altLang="en-US" dirty="0"/>
              <a:t>버튼의 이벤트 전파를 </a:t>
            </a:r>
            <a:r>
              <a:rPr lang="en-US" altLang="ko-KR" dirty="0" err="1"/>
              <a:t>event.preventDefault</a:t>
            </a:r>
            <a:r>
              <a:rPr lang="en-US" altLang="ko-KR" dirty="0"/>
              <a:t>()</a:t>
            </a:r>
            <a:r>
              <a:rPr lang="ko-KR" altLang="en-US" dirty="0" err="1"/>
              <a:t>메소드를</a:t>
            </a:r>
            <a:r>
              <a:rPr lang="ko-KR" altLang="en-US" dirty="0"/>
              <a:t> 통해 막고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등록 직전에 예약된 시간정보를 한번 더 받아온다</a:t>
            </a:r>
            <a:r>
              <a:rPr lang="en-US" altLang="ko-KR" dirty="0"/>
              <a:t>.(*</a:t>
            </a:r>
            <a:r>
              <a:rPr lang="ko-KR" altLang="en-US" dirty="0"/>
              <a:t>변수 </a:t>
            </a:r>
            <a:r>
              <a:rPr lang="en-US" altLang="ko-KR" dirty="0" err="1"/>
              <a:t>unableTime</a:t>
            </a:r>
            <a:r>
              <a:rPr lang="ko-KR" altLang="en-US" dirty="0"/>
              <a:t>에 기존 예약된 시간들이 저장되어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이전 정보의 예약 개수 </a:t>
            </a:r>
            <a:r>
              <a:rPr lang="en-US" altLang="ko-KR" dirty="0"/>
              <a:t>(</a:t>
            </a:r>
            <a:r>
              <a:rPr lang="en-US" altLang="ko-KR" dirty="0" err="1"/>
              <a:t>unableTime.length</a:t>
            </a:r>
            <a:r>
              <a:rPr lang="en-US" altLang="ko-KR" dirty="0"/>
              <a:t>)</a:t>
            </a:r>
            <a:r>
              <a:rPr lang="ko-KR" altLang="en-US" dirty="0"/>
              <a:t>와 새로 받아온 예약 개수 </a:t>
            </a:r>
            <a:r>
              <a:rPr lang="en-US" altLang="ko-KR" dirty="0"/>
              <a:t>(unableTime2.length)</a:t>
            </a:r>
            <a:r>
              <a:rPr lang="ko-KR" altLang="en-US" dirty="0"/>
              <a:t>가 다르다면</a:t>
            </a:r>
            <a:r>
              <a:rPr lang="en-US" altLang="ko-KR" dirty="0"/>
              <a:t>, </a:t>
            </a:r>
            <a:r>
              <a:rPr lang="ko-KR" altLang="en-US" dirty="0"/>
              <a:t>중간에 새로운 예약이 생겼다는 뜻이므로</a:t>
            </a:r>
            <a:r>
              <a:rPr lang="en-US" altLang="ko-KR" dirty="0"/>
              <a:t>, </a:t>
            </a:r>
            <a:r>
              <a:rPr lang="ko-KR" altLang="en-US" dirty="0" err="1"/>
              <a:t>조건문을</a:t>
            </a:r>
            <a:r>
              <a:rPr lang="ko-KR" altLang="en-US" dirty="0"/>
              <a:t> 통해 해당 배열들의 길이가 같으면 </a:t>
            </a:r>
            <a:r>
              <a:rPr lang="en-US" altLang="ko-KR" dirty="0"/>
              <a:t>submit()</a:t>
            </a:r>
            <a:r>
              <a:rPr lang="ko-KR" altLang="en-US" dirty="0"/>
              <a:t>을 실행</a:t>
            </a:r>
            <a:r>
              <a:rPr lang="en-US" altLang="ko-KR" dirty="0"/>
              <a:t>, </a:t>
            </a:r>
            <a:r>
              <a:rPr lang="ko-KR" altLang="en-US" dirty="0"/>
              <a:t>그렇지 않으면 시간정보가 변경되었음을 알림을 통해 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C:\Users\ezen-033\Desktop\시간재설정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6" y="1492369"/>
            <a:ext cx="6036934" cy="50378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1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완료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세미나가 정상적으로 등록되었을 경우 이동하는 페이지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6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76180365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15884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176725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메인 화면</a:t>
            </a: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프로필관리</a:t>
            </a:r>
            <a:r>
              <a:rPr lang="en-US" altLang="ko-KR" dirty="0"/>
              <a:t>, </a:t>
            </a:r>
            <a:r>
              <a:rPr lang="ko-KR" altLang="en-US" dirty="0"/>
              <a:t>세미나 예약확인</a:t>
            </a:r>
            <a:r>
              <a:rPr lang="en-US" altLang="ko-KR" dirty="0"/>
              <a:t>, </a:t>
            </a:r>
            <a:r>
              <a:rPr lang="ko-KR" altLang="en-US" dirty="0"/>
              <a:t>문의사항 관리</a:t>
            </a:r>
            <a:r>
              <a:rPr lang="en-US" altLang="ko-KR" dirty="0"/>
              <a:t>, </a:t>
            </a:r>
            <a:r>
              <a:rPr lang="ko-KR" altLang="en-US" dirty="0"/>
              <a:t>이용후기 관리 메뉴로 이동할 수 있는 </a:t>
            </a:r>
            <a:r>
              <a:rPr lang="ko-KR" altLang="en-US" dirty="0" err="1"/>
              <a:t>마이페이지</a:t>
            </a:r>
            <a:r>
              <a:rPr lang="ko-KR" altLang="en-US" dirty="0"/>
              <a:t> 초기화면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077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8572" y="3400595"/>
            <a:ext cx="5279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수정페이지는 한번 로딩 이후 추가로 </a:t>
            </a:r>
            <a:r>
              <a:rPr lang="en-US" altLang="ko-KR" dirty="0" err="1"/>
              <a:t>db</a:t>
            </a:r>
            <a:r>
              <a:rPr lang="ko-KR" altLang="en-US" dirty="0"/>
              <a:t>를 조회할 필요가 없으므로 </a:t>
            </a:r>
            <a:r>
              <a:rPr lang="en-US" altLang="ko-KR" dirty="0"/>
              <a:t>el</a:t>
            </a:r>
            <a:r>
              <a:rPr lang="ko-KR" altLang="en-US" dirty="0"/>
              <a:t>태그를 사용하여 내용을 불러옴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 수정이 완료되면</a:t>
            </a:r>
            <a:r>
              <a:rPr lang="en-US" altLang="ko-KR" dirty="0"/>
              <a:t>, </a:t>
            </a:r>
            <a:r>
              <a:rPr lang="ko-KR" altLang="en-US" dirty="0" err="1" smtClean="0"/>
              <a:t>마이페이지로</a:t>
            </a:r>
            <a:r>
              <a:rPr lang="ko-KR" altLang="en-US" dirty="0" smtClean="0"/>
              <a:t> </a:t>
            </a:r>
            <a:r>
              <a:rPr lang="ko-KR" altLang="en-US" dirty="0"/>
              <a:t>이동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프로필수정</a:t>
            </a:r>
          </a:p>
        </p:txBody>
      </p:sp>
      <p:pic>
        <p:nvPicPr>
          <p:cNvPr id="1026" name="Picture 2" descr="C:\Users\ezen-033\Desktop\회원정보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7" y="1196720"/>
            <a:ext cx="3670307" cy="53310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회원정보수정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4" y="1554164"/>
            <a:ext cx="7335837" cy="1511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3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50258749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회원가입에 필요한 정보를 </a:t>
                      </a:r>
                      <a:r>
                        <a:rPr lang="ko-KR" altLang="en-US" sz="1100" b="0" u="none" strike="noStrike" cap="none" dirty="0" err="1"/>
                        <a:t>입력받는</a:t>
                      </a:r>
                      <a:r>
                        <a:rPr lang="ko-KR" altLang="en-US" sz="1100" b="0" u="none" strike="noStrike" cap="none" dirty="0"/>
                        <a:t> 폼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아이디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비밀번호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이메일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닉네임을 </a:t>
                      </a:r>
                      <a:r>
                        <a:rPr lang="ko-KR" altLang="en-US" sz="1100" b="0" u="none" strike="noStrike" cap="none" baseline="0" dirty="0" err="1"/>
                        <a:t>입력받고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셀렉트</a:t>
                      </a:r>
                      <a:r>
                        <a:rPr lang="ko-KR" altLang="en-US" sz="11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/>
                        <a:t>팝업창이</a:t>
                      </a:r>
                      <a:r>
                        <a:rPr lang="ko-KR" altLang="en-US" sz="1100" b="0" u="none" strike="noStrike" cap="none" baseline="0" dirty="0"/>
                        <a:t> 생성되며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해당 </a:t>
                      </a:r>
                      <a:r>
                        <a:rPr lang="ko-KR" altLang="en-US" sz="1100" b="0" u="none" strike="noStrike" cap="none" baseline="0" dirty="0" err="1"/>
                        <a:t>팝업창에서</a:t>
                      </a:r>
                      <a:r>
                        <a:rPr lang="ko-KR" altLang="en-US" sz="1100" b="0" u="none" strike="noStrike" cap="none" baseline="0" dirty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r>
                        <a:rPr lang="ko-KR" altLang="en-US" sz="1100" b="0" u="none" strike="noStrike" cap="none" baseline="0" dirty="0"/>
                        <a:t> </a:t>
                      </a: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이메일의</a:t>
                      </a:r>
                      <a:r>
                        <a:rPr lang="ko-KR" altLang="en-US" sz="1100" b="0" u="none" strike="noStrike" cap="none" dirty="0"/>
                        <a:t> 경우도 </a:t>
                      </a:r>
                      <a:r>
                        <a:rPr lang="ko-KR" altLang="en-US" sz="1100" b="0" u="none" strike="noStrike" cap="none" dirty="0" err="1"/>
                        <a:t>정규표현식을</a:t>
                      </a:r>
                      <a:r>
                        <a:rPr lang="ko-KR" altLang="en-US" sz="1100" b="0" u="none" strike="noStrike" cap="none" dirty="0"/>
                        <a:t> 사용하여 </a:t>
                      </a:r>
                      <a:r>
                        <a:rPr lang="en-US" altLang="ko-KR" sz="11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/>
                        <a:t>형태의 </a:t>
                      </a:r>
                      <a:r>
                        <a:rPr lang="ko-KR" altLang="en-US" sz="1100" b="0" u="none" strike="noStrike" cap="none" dirty="0" err="1"/>
                        <a:t>이메일을</a:t>
                      </a:r>
                      <a:r>
                        <a:rPr lang="ko-KR" altLang="en-US" sz="1100" b="0" u="none" strike="noStrike" cap="none" dirty="0"/>
                        <a:t> </a:t>
                      </a:r>
                      <a:r>
                        <a:rPr lang="ko-KR" altLang="en-US" sz="1100" b="0" u="none" strike="noStrike" cap="none" dirty="0" err="1"/>
                        <a:t>입력받도록</a:t>
                      </a:r>
                      <a:r>
                        <a:rPr lang="ko-KR" altLang="en-US" sz="1100" b="0" u="none" strike="noStrike" cap="none" dirty="0"/>
                        <a:t> 한다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이미지를 </a:t>
                      </a:r>
                      <a:r>
                        <a:rPr lang="ko-KR" altLang="en-US" sz="1100" b="0" u="none" strike="noStrike" cap="none" dirty="0" err="1"/>
                        <a:t>업로드하는</a:t>
                      </a:r>
                      <a:r>
                        <a:rPr lang="ko-KR" altLang="en-US" sz="1100" b="0" u="none" strike="noStrike" cap="none" dirty="0"/>
                        <a:t> 경우 내가 </a:t>
                      </a:r>
                      <a:r>
                        <a:rPr lang="ko-KR" altLang="en-US" sz="1100" b="0" u="none" strike="noStrike" cap="none" dirty="0" err="1"/>
                        <a:t>업로드한</a:t>
                      </a:r>
                      <a:r>
                        <a:rPr lang="ko-KR" altLang="en-US" sz="1100" b="0" u="none" strike="noStrike" cap="none" dirty="0"/>
                        <a:t> 이미지를 </a:t>
                      </a:r>
                      <a:r>
                        <a:rPr lang="ko-KR" altLang="en-US" sz="1100" b="0" u="none" strike="noStrike" cap="none" dirty="0" err="1"/>
                        <a:t>미리볼</a:t>
                      </a:r>
                      <a:r>
                        <a:rPr lang="ko-KR" altLang="en-US" sz="1100" b="0" u="none" strike="noStrike" cap="none" dirty="0"/>
                        <a:t>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99441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278486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1263666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세미나 예약</a:t>
                      </a:r>
                      <a:r>
                        <a:rPr lang="ko-KR" altLang="en-US" sz="1300" b="0" u="none" strike="noStrike" cap="none" baseline="0" dirty="0"/>
                        <a:t> 리스트를 확인할 수 있음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참여하는 세미나인지 볼 수 있음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 정보 확인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세미나 예약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주최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세미나명</a:t>
            </a:r>
            <a:r>
              <a:rPr lang="ko-KR" altLang="en-US" sz="1200" dirty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신청자 수          결제상태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67454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</p:spTree>
    <p:extLst>
      <p:ext uri="{BB962C8B-B14F-4D97-AF65-F5344CB8AC3E}">
        <p14:creationId xmlns:p14="http://schemas.microsoft.com/office/powerpoint/2010/main" val="38000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이 모두 로딩 된 후</a:t>
            </a:r>
            <a:r>
              <a:rPr lang="en-US" altLang="ko-KR" dirty="0"/>
              <a:t>, AJAX</a:t>
            </a:r>
            <a:r>
              <a:rPr lang="ko-KR" altLang="en-US" dirty="0"/>
              <a:t>를 통해 받은 데이터를 이용해서 </a:t>
            </a:r>
            <a:r>
              <a:rPr lang="en-US" altLang="ko-KR" dirty="0"/>
              <a:t>list </a:t>
            </a:r>
            <a:r>
              <a:rPr lang="ko-KR" altLang="en-US" dirty="0"/>
              <a:t>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페이징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83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 클릭 시</a:t>
            </a:r>
            <a:r>
              <a:rPr lang="en-US" altLang="ko-KR" dirty="0"/>
              <a:t>, </a:t>
            </a:r>
            <a:r>
              <a:rPr lang="ko-KR" altLang="en-US" dirty="0" err="1"/>
              <a:t>모달창이</a:t>
            </a:r>
            <a:r>
              <a:rPr lang="ko-KR" altLang="en-US" dirty="0"/>
              <a:t> 팝업 되며 해당 내용 로딩</a:t>
            </a:r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41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85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92095057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 err="1"/>
                        <a:t>수있다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해당하는 문의를 클릭하면 </a:t>
                      </a:r>
                      <a:r>
                        <a:rPr lang="ko-KR" altLang="en-US" sz="1300" b="0" u="none" strike="noStrike" cap="none" dirty="0" err="1"/>
                        <a:t>모달창을</a:t>
                      </a:r>
                      <a:r>
                        <a:rPr lang="ko-KR" altLang="en-US" sz="1300" b="0" u="none" strike="noStrike" cap="none" dirty="0"/>
                        <a:t> 통해서 상세정보를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문의사항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QnA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문의 한 것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문의 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문의 받은 것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43745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029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pic>
        <p:nvPicPr>
          <p:cNvPr id="2051" name="Picture 3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7648"/>
            <a:ext cx="8442868" cy="501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62961" y="2218267"/>
            <a:ext cx="285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문의사항 관리</a:t>
            </a:r>
            <a:endParaRPr lang="en-US" altLang="ko-KR" dirty="0"/>
          </a:p>
          <a:p>
            <a:r>
              <a:rPr lang="ko-KR" altLang="en-US" dirty="0"/>
              <a:t>초기페이지</a:t>
            </a:r>
          </a:p>
        </p:txBody>
      </p:sp>
    </p:spTree>
    <p:extLst>
      <p:ext uri="{BB962C8B-B14F-4D97-AF65-F5344CB8AC3E}">
        <p14:creationId xmlns:p14="http://schemas.microsoft.com/office/powerpoint/2010/main" val="762777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4227" y="2491264"/>
            <a:ext cx="415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셀렉트메뉴로</a:t>
            </a:r>
            <a:r>
              <a:rPr lang="ko-KR" altLang="en-US" dirty="0"/>
              <a:t> </a:t>
            </a:r>
            <a:r>
              <a:rPr lang="en-US" altLang="ko-KR" dirty="0"/>
              <a:t>Q&amp;A, </a:t>
            </a:r>
            <a:r>
              <a:rPr lang="ko-KR" altLang="en-US" dirty="0" err="1"/>
              <a:t>세미나존</a:t>
            </a:r>
            <a:r>
              <a:rPr lang="en-US" altLang="ko-KR" dirty="0"/>
              <a:t>, </a:t>
            </a:r>
            <a:r>
              <a:rPr lang="ko-KR" altLang="en-US" dirty="0"/>
              <a:t>세미나</a:t>
            </a:r>
            <a:r>
              <a:rPr lang="en-US" altLang="ko-KR" dirty="0"/>
              <a:t>, </a:t>
            </a:r>
            <a:r>
              <a:rPr lang="ko-KR" altLang="en-US" dirty="0" err="1"/>
              <a:t>밋업</a:t>
            </a:r>
            <a:r>
              <a:rPr lang="ko-KR" altLang="en-US" dirty="0"/>
              <a:t> 을 고른 후</a:t>
            </a:r>
            <a:r>
              <a:rPr lang="en-US" altLang="ko-KR" dirty="0"/>
              <a:t>, </a:t>
            </a:r>
            <a:r>
              <a:rPr lang="ko-KR" altLang="en-US" dirty="0"/>
              <a:t>조회를 통해</a:t>
            </a:r>
            <a:endParaRPr lang="en-US" altLang="ko-KR" dirty="0"/>
          </a:p>
          <a:p>
            <a:r>
              <a:rPr lang="ko-KR" altLang="en-US" dirty="0"/>
              <a:t>문의사항 확인가능</a:t>
            </a:r>
          </a:p>
        </p:txBody>
      </p:sp>
      <p:pic>
        <p:nvPicPr>
          <p:cNvPr id="6" name="Picture 2" descr="C:\Users\ezen-033\Desktop\문의사항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4" y="1334198"/>
            <a:ext cx="5065888" cy="29753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zen-033\Desktop\문의사항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2" y="2952929"/>
            <a:ext cx="5007360" cy="3028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50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문의사항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세미나예약 관리에서 </a:t>
            </a:r>
            <a:r>
              <a:rPr lang="en-US" altLang="ko-KR" dirty="0"/>
              <a:t>JSON Data</a:t>
            </a:r>
            <a:r>
              <a:rPr lang="ko-KR" altLang="en-US" dirty="0"/>
              <a:t>를 </a:t>
            </a:r>
            <a:r>
              <a:rPr lang="en-US" altLang="ko-KR" dirty="0"/>
              <a:t>Element</a:t>
            </a:r>
            <a:r>
              <a:rPr lang="ko-KR" altLang="en-US" dirty="0"/>
              <a:t>의 속성에 저장하였음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문의 사항 상세페이지는</a:t>
            </a:r>
            <a:endParaRPr lang="en-US" altLang="ko-KR" dirty="0"/>
          </a:p>
          <a:p>
            <a:r>
              <a:rPr lang="ko-KR" altLang="en-US" dirty="0"/>
              <a:t>클릭 시 해당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저장된 변수</a:t>
            </a:r>
            <a:r>
              <a:rPr lang="en-US" altLang="ko-KR" dirty="0"/>
              <a:t>(JSON)</a:t>
            </a:r>
            <a:r>
              <a:rPr lang="ko-KR" altLang="en-US" dirty="0"/>
              <a:t>을 로딩하여 상세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 descr="C:\Users\ezen-033\Desktop\문의사항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1" y="1705749"/>
            <a:ext cx="6747651" cy="4405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3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01087934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세미나존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세미나</a:t>
                      </a:r>
                      <a:r>
                        <a:rPr lang="en-US" altLang="ko-KR" sz="1300" b="0" u="none" strike="noStrike" cap="none" dirty="0"/>
                        <a:t>/</a:t>
                      </a:r>
                      <a:r>
                        <a:rPr lang="ko-KR" altLang="en-US" sz="1300" b="0" u="none" strike="noStrike" cap="none" dirty="0" err="1"/>
                        <a:t>밋업에</a:t>
                      </a:r>
                      <a:r>
                        <a:rPr lang="ko-KR" altLang="en-US" sz="1300" b="0" u="none" strike="noStrike" cap="none" dirty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/>
                        <a:t> </a:t>
                      </a:r>
                      <a:r>
                        <a:rPr lang="ko-KR" altLang="en-US" sz="1300" b="0" u="none" strike="noStrike" cap="none" baseline="0" dirty="0"/>
                        <a:t>수 있다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/>
                        <a:t>모달창에서</a:t>
                      </a:r>
                      <a:r>
                        <a:rPr lang="ko-KR" altLang="en-US" sz="1300" b="0" u="none" strike="noStrike" cap="none" dirty="0"/>
                        <a:t> 등록한 후기를 확인할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이용후기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세미나존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세미나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밋업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세미나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밋업명</a:t>
            </a:r>
            <a:r>
              <a:rPr lang="ko-KR" altLang="en-US" sz="1200" dirty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시간              후기등록여부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5109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</p:spTree>
    <p:extLst>
      <p:ext uri="{BB962C8B-B14F-4D97-AF65-F5344CB8AC3E}">
        <p14:creationId xmlns:p14="http://schemas.microsoft.com/office/powerpoint/2010/main" val="303018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  <p:pic>
        <p:nvPicPr>
          <p:cNvPr id="3074" name="Picture 2" descr="C:\Users\ezen-033\Desktop\이용후기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7" y="2034446"/>
            <a:ext cx="7291718" cy="31048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38067" y="2125133"/>
            <a:ext cx="3335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통해서 리스트 로딩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세미나존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밋업에</a:t>
            </a:r>
            <a:r>
              <a:rPr lang="ko-KR" altLang="en-US" dirty="0" smtClean="0"/>
              <a:t> 대한 이용후기를 따로 등록할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클릭 시 상세정보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7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63144851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 완료 페이지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로그인 버튼을 눌러서 로그인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53016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138223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38067" y="2125133"/>
            <a:ext cx="3335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통해서 리스트 로딩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세미나존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밋업에</a:t>
            </a:r>
            <a:r>
              <a:rPr lang="ko-KR" altLang="en-US" dirty="0" smtClean="0"/>
              <a:t> 대한 이용후기를 따로 등록할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클릭 시 상세정보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팝업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이용후기를 작성하여 저장가능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 descr="C:\Users\ezen-033\Desktop\클릭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39123"/>
            <a:ext cx="7354897" cy="42716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64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이용후기 관리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30847" y="2984532"/>
            <a:ext cx="4066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사용하여 데이터를 불러올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조인하는 테이블의 수가 많아지는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VO</a:t>
            </a:r>
            <a:r>
              <a:rPr lang="ko-KR" altLang="en-US" dirty="0" smtClean="0"/>
              <a:t>를 만들지 않고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사용해서 </a:t>
            </a:r>
            <a:endParaRPr lang="en-US" altLang="ko-KR" dirty="0" smtClean="0"/>
          </a:p>
          <a:p>
            <a:r>
              <a:rPr lang="en-US" altLang="ko-KR" dirty="0" smtClean="0"/>
              <a:t>String – String </a:t>
            </a:r>
            <a:r>
              <a:rPr lang="ko-KR" altLang="en-US" dirty="0" smtClean="0"/>
              <a:t>끼리 </a:t>
            </a:r>
            <a:r>
              <a:rPr lang="ko-KR" altLang="en-US" dirty="0" err="1" smtClean="0"/>
              <a:t>매핑하여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5122" name="Picture 2" descr="C:\Users\ezen-033\Desktop\조인이 많아지는 경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5" y="2984532"/>
            <a:ext cx="7244309" cy="36211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ezen-033\Desktop\조인이많아지는경우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2567407"/>
            <a:ext cx="7555752" cy="219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ezen-033\Desktop\조인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5" y="1770063"/>
            <a:ext cx="7672777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20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927040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/>
                        <a:t>프로필 관리를 위한 메뉴로 클릭 시 </a:t>
                      </a:r>
                      <a:r>
                        <a:rPr lang="ko-KR" altLang="en-US" sz="1100" b="0" u="none" strike="noStrike" cap="none" dirty="0" err="1"/>
                        <a:t>팝업창</a:t>
                      </a:r>
                      <a:r>
                        <a:rPr lang="ko-KR" altLang="en-US" sz="1100" b="0" u="none" strike="noStrike" cap="none" dirty="0"/>
                        <a:t> 생성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호스트를 위한 장소선택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세미나 이름을 확인할 수 있다</a:t>
                      </a:r>
                      <a:r>
                        <a:rPr lang="en-US" altLang="ko-KR" sz="11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/>
                        <a:t>밋업</a:t>
                      </a:r>
                      <a:r>
                        <a:rPr lang="ko-KR" altLang="en-US" sz="1100" b="0" u="none" strike="noStrike" cap="none" dirty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 err="1"/>
                        <a:t>밋업에</a:t>
                      </a:r>
                      <a:r>
                        <a:rPr lang="ko-KR" altLang="en-US" sz="1100" b="0" u="none" strike="noStrike" cap="none" dirty="0"/>
                        <a:t> 대한 장소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시간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이름 등을 확인할 </a:t>
                      </a:r>
                      <a:r>
                        <a:rPr lang="ko-KR" altLang="en-US" sz="1100" b="0" u="none" strike="noStrike" cap="none" baseline="0" dirty="0" err="1"/>
                        <a:t>수있다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문의</a:t>
                      </a:r>
                      <a:r>
                        <a:rPr lang="ko-KR" altLang="en-US" sz="1100" b="0" u="none" strike="noStrike" cap="none" baseline="0" dirty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장소에 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/>
                        <a:t>세미나에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</a:t>
                      </a:r>
                      <a:r>
                        <a:rPr lang="en-US" altLang="ko-KR" sz="1100" b="0" u="none" strike="noStrike" cap="none" baseline="0" dirty="0" err="1"/>
                        <a:t>QnA</a:t>
                      </a:r>
                      <a:r>
                        <a:rPr lang="ko-KR" altLang="en-US" sz="1100" b="0" u="none" strike="noStrike" cap="none" baseline="0" dirty="0"/>
                        <a:t>로 이루어져 있다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/>
                        <a:t>이용후기를 관리하는 페이지로 이동하며</a:t>
                      </a:r>
                      <a:r>
                        <a:rPr lang="en-US" altLang="ko-KR" sz="1100" b="0" u="none" strike="noStrike" cap="none" dirty="0"/>
                        <a:t>, </a:t>
                      </a:r>
                      <a:r>
                        <a:rPr lang="ko-KR" altLang="en-US" sz="1100" b="0" u="none" strike="noStrike" cap="none" dirty="0"/>
                        <a:t>이용후기는 </a:t>
                      </a:r>
                      <a:r>
                        <a:rPr lang="ko-KR" altLang="en-US" sz="1100" b="0" u="none" strike="noStrike" cap="none" dirty="0" err="1"/>
                        <a:t>세미나존</a:t>
                      </a:r>
                      <a:r>
                        <a:rPr lang="en-US" altLang="ko-KR" sz="1100" b="0" u="none" strike="noStrike" cap="none" dirty="0"/>
                        <a:t>,</a:t>
                      </a:r>
                      <a:r>
                        <a:rPr lang="en-US" altLang="ko-KR" sz="1100" b="0" u="none" strike="noStrike" cap="none" baseline="0" dirty="0"/>
                        <a:t> </a:t>
                      </a:r>
                      <a:r>
                        <a:rPr lang="ko-KR" altLang="en-US" sz="1100" b="0" u="none" strike="noStrike" cap="none" baseline="0" dirty="0"/>
                        <a:t>세미나</a:t>
                      </a:r>
                      <a:r>
                        <a:rPr lang="en-US" altLang="ko-KR" sz="1100" b="0" u="none" strike="noStrike" cap="none" baseline="0" dirty="0"/>
                        <a:t>, </a:t>
                      </a:r>
                      <a:r>
                        <a:rPr lang="ko-KR" altLang="en-US" sz="1100" b="0" u="none" strike="noStrike" cap="none" baseline="0" dirty="0" err="1"/>
                        <a:t>밋업에</a:t>
                      </a:r>
                      <a:r>
                        <a:rPr lang="ko-KR" altLang="en-US" sz="1100" b="0" u="none" strike="noStrike" cap="none" baseline="0" dirty="0"/>
                        <a:t> 관한 후기로 총 </a:t>
                      </a:r>
                      <a:r>
                        <a:rPr lang="en-US" altLang="ko-KR" sz="1100" b="0" u="none" strike="noStrike" cap="none" baseline="0" dirty="0"/>
                        <a:t>3</a:t>
                      </a:r>
                      <a:r>
                        <a:rPr lang="ko-KR" altLang="en-US" sz="1100" b="0" u="none" strike="noStrike" cap="none" baseline="0" dirty="0"/>
                        <a:t>가지 종류가 </a:t>
                      </a:r>
                      <a:r>
                        <a:rPr lang="ko-KR" altLang="en-US" sz="1100" b="0" u="none" strike="noStrike" cap="none" baseline="0" dirty="0" err="1"/>
                        <a:t>존재하낟</a:t>
                      </a:r>
                      <a:r>
                        <a:rPr lang="en-US" altLang="ko-KR" sz="1100" b="0" u="none" strike="noStrike" cap="none" baseline="0" dirty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프로필이미지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u="sng" dirty="0"/>
              <a:t>프로필 관리</a:t>
            </a:r>
            <a:endParaRPr lang="en-US" altLang="ko-KR" sz="1400" u="sng" dirty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예약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밋업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사항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이용후기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61284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90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57" y="1498600"/>
            <a:ext cx="2801004" cy="49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1896533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</a:t>
            </a:r>
            <a:r>
              <a:rPr lang="ko-KR" altLang="en-US" dirty="0"/>
              <a:t>레이아웃을 통해</a:t>
            </a:r>
            <a:endParaRPr lang="en-US" altLang="ko-KR" dirty="0"/>
          </a:p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화면 작성</a:t>
            </a:r>
          </a:p>
        </p:txBody>
      </p:sp>
    </p:spTree>
    <p:extLst>
      <p:ext uri="{BB962C8B-B14F-4D97-AF65-F5344CB8AC3E}">
        <p14:creationId xmlns:p14="http://schemas.microsoft.com/office/powerpoint/2010/main" val="3186762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 예약 리스트</a:t>
            </a:r>
          </a:p>
        </p:txBody>
      </p:sp>
      <p:pic>
        <p:nvPicPr>
          <p:cNvPr id="1026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524000"/>
            <a:ext cx="2795595" cy="49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6065" y="1524000"/>
            <a:ext cx="5486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리싸이클러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err="1" smtClean="0"/>
              <a:t>StringRequest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사용하여 서버와 연동하여 리스트 생성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스크롤이 </a:t>
            </a:r>
            <a:r>
              <a:rPr lang="ko-KR" altLang="en-US" dirty="0" err="1" smtClean="0"/>
              <a:t>리싸이클러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끝단에</a:t>
            </a:r>
            <a:r>
              <a:rPr lang="ko-KR" altLang="en-US" dirty="0" smtClean="0"/>
              <a:t> 닿으면 다음 페이지를 </a:t>
            </a:r>
            <a:r>
              <a:rPr lang="ko-KR" altLang="en-US" dirty="0" err="1" smtClean="0"/>
              <a:t>로드하여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ezen-033\Desktop\세미나예약리스트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53" y="3996796"/>
            <a:ext cx="6378048" cy="2214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83777" y="5029200"/>
            <a:ext cx="3169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</a:t>
            </a:r>
            <a:r>
              <a:rPr lang="ko-KR" altLang="en-US" dirty="0" err="1" smtClean="0"/>
              <a:t>리싸이클러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끝에 닿으면 서버에 요청을 보내는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626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C:\Users\ezen-033\Desktop\문의사항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1" y="1126066"/>
            <a:ext cx="3223045" cy="56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41799" y="1363133"/>
            <a:ext cx="6409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세미나에 대한 문의 내용을 불러옴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세미나존</a:t>
            </a:r>
            <a:r>
              <a:rPr lang="ko-KR" altLang="en-US" dirty="0" smtClean="0"/>
              <a:t>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세미나존에</a:t>
            </a:r>
            <a:r>
              <a:rPr lang="ko-KR" altLang="en-US" dirty="0" smtClean="0"/>
              <a:t> 대한 문의 내용을 불러옴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1" name="Picture 3" descr="C:\Users\ezen-033\Desktop\문의사항리스트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67" y="3064933"/>
            <a:ext cx="4230037" cy="35522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50266" y="2141603"/>
            <a:ext cx="600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리싸이클러뷰</a:t>
            </a:r>
            <a:r>
              <a:rPr lang="ko-KR" altLang="en-US" dirty="0" smtClean="0"/>
              <a:t> 내부에 리스트가 버튼을 클릭할 때마다 초기화하고 새로 내용을 불러와야 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마다 어댑터 새로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55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관심카테고리를 받을 수 있도록 </a:t>
            </a:r>
            <a:r>
              <a:rPr lang="en-US" altLang="ko-KR" dirty="0"/>
              <a:t>input</a:t>
            </a:r>
            <a:r>
              <a:rPr lang="ko-KR" altLang="en-US" dirty="0"/>
              <a:t>을 이용해 </a:t>
            </a:r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필수사항 </a:t>
            </a:r>
            <a:r>
              <a:rPr lang="en-US" altLang="ko-KR" dirty="0"/>
              <a:t>*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등 </a:t>
            </a:r>
            <a:r>
              <a:rPr lang="ko-KR" altLang="en-US" dirty="0" err="1" smtClean="0"/>
              <a:t>정규표현식을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검증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이용한 아이디 중복체크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중복확인을 위한 기존의 </a:t>
            </a:r>
            <a:r>
              <a:rPr lang="ko-KR" altLang="en-US" dirty="0" err="1"/>
              <a:t>팝업창을</a:t>
            </a:r>
            <a:r>
              <a:rPr lang="ko-KR" altLang="en-US" dirty="0"/>
              <a:t> 없애고 </a:t>
            </a:r>
            <a:r>
              <a:rPr lang="en-US" altLang="ko-KR" dirty="0"/>
              <a:t>AJAX</a:t>
            </a:r>
            <a:r>
              <a:rPr lang="ko-KR" altLang="en-US" dirty="0"/>
              <a:t>를 이용한 아이디 중복체크</a:t>
            </a:r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38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회원등록이 정상 완료되면 이동하는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26993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74799147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회원가입에 필요한 정보를 </a:t>
                      </a:r>
                      <a:r>
                        <a:rPr lang="ko-KR" altLang="en-US" sz="1300" b="0" u="none" strike="noStrike" cap="none" dirty="0" err="1"/>
                        <a:t>입력받는</a:t>
                      </a:r>
                      <a:r>
                        <a:rPr lang="ko-KR" altLang="en-US" sz="1300" b="0" u="none" strike="noStrike" cap="none" dirty="0"/>
                        <a:t> 폼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아이디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비밀번호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이메일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/>
                        <a:t>닉네임을 </a:t>
                      </a:r>
                      <a:r>
                        <a:rPr lang="ko-KR" altLang="en-US" sz="1300" b="0" u="none" strike="noStrike" cap="none" baseline="0" dirty="0" err="1"/>
                        <a:t>입력받고</a:t>
                      </a:r>
                      <a:r>
                        <a:rPr lang="en-US" altLang="ko-KR" sz="1300" b="0" u="none" strike="noStrike" cap="none" baseline="0" dirty="0"/>
                        <a:t>, </a:t>
                      </a:r>
                      <a:r>
                        <a:rPr lang="ko-KR" altLang="en-US" sz="1300" b="0" u="none" strike="noStrike" cap="none" baseline="0" dirty="0" err="1"/>
                        <a:t>셀렉트</a:t>
                      </a:r>
                      <a:r>
                        <a:rPr lang="ko-KR" altLang="en-US" sz="1300" b="0" u="none" strike="noStrike" cap="none" baseline="0" dirty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이용하여 특수문자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영문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숫자를 최소 </a:t>
                      </a:r>
                      <a:r>
                        <a:rPr lang="en-US" altLang="ko-KR" sz="1300" b="0" u="none" strike="noStrike" cap="none" dirty="0"/>
                        <a:t>1</a:t>
                      </a:r>
                      <a:r>
                        <a:rPr lang="ko-KR" altLang="en-US" sz="1300" b="0" u="none" strike="noStrike" cap="none" dirty="0"/>
                        <a:t>개씩 </a:t>
                      </a:r>
                      <a:r>
                        <a:rPr lang="ko-KR" altLang="en-US" sz="1300" b="0" u="none" strike="noStrike" cap="none" dirty="0" err="1"/>
                        <a:t>입력받아</a:t>
                      </a:r>
                      <a:r>
                        <a:rPr lang="ko-KR" altLang="en-US" sz="1300" b="0" u="none" strike="noStrike" cap="none" dirty="0"/>
                        <a:t> 최소 </a:t>
                      </a:r>
                      <a:r>
                        <a:rPr lang="en-US" altLang="ko-KR" sz="1300" b="0" u="none" strike="noStrike" cap="none" dirty="0"/>
                        <a:t>10</a:t>
                      </a:r>
                      <a:r>
                        <a:rPr lang="ko-KR" altLang="en-US" sz="1300" b="0" u="none" strike="noStrike" cap="none" dirty="0"/>
                        <a:t>자의 비밀번호를 입력 받는다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이메일의</a:t>
                      </a:r>
                      <a:r>
                        <a:rPr lang="ko-KR" altLang="en-US" sz="1300" b="0" u="none" strike="noStrike" cap="none" dirty="0"/>
                        <a:t> 경우도 </a:t>
                      </a:r>
                      <a:r>
                        <a:rPr lang="ko-KR" altLang="en-US" sz="1300" b="0" u="none" strike="noStrike" cap="none" dirty="0" err="1"/>
                        <a:t>정규표현식을</a:t>
                      </a:r>
                      <a:r>
                        <a:rPr lang="ko-KR" altLang="en-US" sz="1300" b="0" u="none" strike="noStrike" cap="none" dirty="0"/>
                        <a:t> 사용하여 </a:t>
                      </a:r>
                      <a:r>
                        <a:rPr lang="en-US" altLang="ko-KR" sz="1300" b="0" u="none" strike="noStrike" cap="none" dirty="0" err="1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/>
                        <a:t>형태의 </a:t>
                      </a:r>
                      <a:r>
                        <a:rPr lang="ko-KR" altLang="en-US" sz="1300" b="0" u="none" strike="noStrike" cap="none" dirty="0" err="1"/>
                        <a:t>이메일을</a:t>
                      </a:r>
                      <a:r>
                        <a:rPr lang="ko-KR" altLang="en-US" sz="1300" b="0" u="none" strike="noStrike" cap="none" dirty="0"/>
                        <a:t> </a:t>
                      </a:r>
                      <a:r>
                        <a:rPr lang="ko-KR" altLang="en-US" sz="1300" b="0" u="none" strike="noStrike" cap="none" dirty="0" err="1"/>
                        <a:t>입력받도록</a:t>
                      </a:r>
                      <a:r>
                        <a:rPr lang="ko-KR" altLang="en-US" sz="1300" b="0" u="none" strike="noStrike" cap="none" dirty="0"/>
                        <a:t> 한다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70596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30906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Layout</a:t>
            </a:r>
            <a:r>
              <a:rPr lang="ko-KR" altLang="en-US" dirty="0"/>
              <a:t>과 </a:t>
            </a:r>
            <a:r>
              <a:rPr lang="en-US" altLang="ko-KR" dirty="0"/>
              <a:t>spinner</a:t>
            </a:r>
            <a:r>
              <a:rPr lang="ko-KR" altLang="en-US" dirty="0"/>
              <a:t>를 활용하여 회원가입 폼 제작</a:t>
            </a:r>
          </a:p>
        </p:txBody>
      </p:sp>
    </p:spTree>
    <p:extLst>
      <p:ext uri="{BB962C8B-B14F-4D97-AF65-F5344CB8AC3E}">
        <p14:creationId xmlns:p14="http://schemas.microsoft.com/office/powerpoint/2010/main" val="168574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완료페이지</a:t>
            </a: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Linear Layout</a:t>
            </a:r>
            <a:r>
              <a:rPr lang="ko-KR" altLang="en-US" dirty="0"/>
              <a:t>을 통한 회원가입 완료페이지 제작</a:t>
            </a:r>
          </a:p>
        </p:txBody>
      </p:sp>
    </p:spTree>
    <p:extLst>
      <p:ext uri="{BB962C8B-B14F-4D97-AF65-F5344CB8AC3E}">
        <p14:creationId xmlns:p14="http://schemas.microsoft.com/office/powerpoint/2010/main" val="3139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1741</Words>
  <Application>Microsoft Office PowerPoint</Application>
  <PresentationFormat>사용자 지정</PresentationFormat>
  <Paragraphs>308</Paragraphs>
  <Slides>35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67</cp:revision>
  <dcterms:created xsi:type="dcterms:W3CDTF">2020-01-16T07:12:04Z</dcterms:created>
  <dcterms:modified xsi:type="dcterms:W3CDTF">2020-04-29T07:26:57Z</dcterms:modified>
</cp:coreProperties>
</file>