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3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62423" y="116632"/>
            <a:ext cx="9646078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 스타일 편집마스터 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31371" y="1176869"/>
            <a:ext cx="11346142" cy="4861277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1273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5</a:t>
            </a:r>
            <a:endParaRPr lang="en-US" altLang="ko-KR" dirty="0" smtClean="0"/>
          </a:p>
          <a:p>
            <a:r>
              <a:rPr lang="ko-KR" altLang="en-US" dirty="0" smtClean="0"/>
              <a:t>이조오오오오온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/>
              <a:t>화면설계</a:t>
            </a:r>
            <a:r>
              <a:rPr lang="en-US" altLang="ko-KR" sz="2800" b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아이디 찾기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sp>
        <p:nvSpPr>
          <p:cNvPr id="4" name="Google Shape;168;g7c553259d1_0_81"/>
          <p:cNvSpPr/>
          <p:nvPr/>
        </p:nvSpPr>
        <p:spPr>
          <a:xfrm>
            <a:off x="557356" y="1359647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Google Shape;169;g7c553259d1_0_81"/>
          <p:cNvGraphicFramePr/>
          <p:nvPr>
            <p:extLst/>
          </p:nvPr>
        </p:nvGraphicFramePr>
        <p:xfrm>
          <a:off x="8501614" y="3571468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이름과 이메일을 기준으로 해당 아이디를 찾는다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501614" y="2455885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kb_user_w_findId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19" y="1888559"/>
            <a:ext cx="60960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97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0"/>
              <a:t>[</a:t>
            </a:r>
            <a:r>
              <a:rPr lang="ko-KR" altLang="en-US" sz="2400" b="0" smtClean="0"/>
              <a:t>화면구현</a:t>
            </a:r>
            <a:r>
              <a:rPr lang="en-US" altLang="ko-KR" sz="2400" b="0" smtClean="0"/>
              <a:t>] </a:t>
            </a:r>
            <a:r>
              <a:rPr lang="ko-KR" altLang="en-US" sz="2400" b="0"/>
              <a:t>사용자 </a:t>
            </a:r>
            <a:r>
              <a:rPr lang="en-US" altLang="ko-KR" sz="2400" b="0"/>
              <a:t>– </a:t>
            </a:r>
            <a:r>
              <a:rPr lang="ko-KR" altLang="en-US" sz="2400" b="0"/>
              <a:t>웹 </a:t>
            </a:r>
            <a:r>
              <a:rPr lang="en-US" altLang="ko-KR" sz="2400" b="0"/>
              <a:t>– </a:t>
            </a:r>
            <a:r>
              <a:rPr lang="ko-KR" altLang="en-US" sz="2400" b="0"/>
              <a:t>아이디 찾기</a:t>
            </a:r>
            <a:r>
              <a:rPr lang="ko-KR" altLang="en-US" sz="1400" b="0"/>
              <a:t> 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1" y="1448615"/>
            <a:ext cx="6592742" cy="51175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956" y="2127467"/>
            <a:ext cx="5611008" cy="1200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956" y="3862692"/>
            <a:ext cx="5523978" cy="164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03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/>
              <a:t>화면구현</a:t>
            </a:r>
            <a:r>
              <a:rPr lang="en-US" altLang="ko-KR" sz="2800" b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/>
              <a:t>– </a:t>
            </a:r>
            <a:r>
              <a:rPr lang="ko-KR" altLang="en-US" sz="2800" b="0"/>
              <a:t>아이디 </a:t>
            </a:r>
            <a:r>
              <a:rPr lang="ko-KR" altLang="en-US" sz="2800" b="0" smtClean="0"/>
              <a:t>찾기 </a:t>
            </a:r>
            <a:r>
              <a:rPr lang="en-US" altLang="ko-KR" sz="2800" b="0" smtClean="0"/>
              <a:t>- </a:t>
            </a:r>
            <a:r>
              <a:rPr lang="ko-KR" altLang="en-US" sz="2800" b="0" smtClean="0"/>
              <a:t>결과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52" y="1547356"/>
            <a:ext cx="7181850" cy="4514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626" y="2862654"/>
            <a:ext cx="4746321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4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/>
              <a:t>화면설계</a:t>
            </a:r>
            <a:r>
              <a:rPr lang="en-US" altLang="ko-KR" sz="2800" b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비밀번호 찾기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sp>
        <p:nvSpPr>
          <p:cNvPr id="4" name="Google Shape;168;g7c553259d1_0_81"/>
          <p:cNvSpPr/>
          <p:nvPr/>
        </p:nvSpPr>
        <p:spPr>
          <a:xfrm>
            <a:off x="557356" y="1359647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Google Shape;169;g7c553259d1_0_81"/>
          <p:cNvGraphicFramePr/>
          <p:nvPr>
            <p:extLst/>
          </p:nvPr>
        </p:nvGraphicFramePr>
        <p:xfrm>
          <a:off x="8501614" y="3571468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아이디와 이메일을 비교하여 비밀번호 변경 처리 프로세스로 이동한다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501614" y="2455885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kb_user_w_findPass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35" y="1810509"/>
            <a:ext cx="59531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4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 smtClean="0"/>
              <a:t>화면구현</a:t>
            </a:r>
            <a:r>
              <a:rPr lang="en-US" altLang="ko-KR" sz="2800" b="0" smtClean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비밀번호 찾기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28" y="1349483"/>
            <a:ext cx="5275539" cy="52863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279" y="3190939"/>
            <a:ext cx="5866161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2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/>
              <a:t>화면설계</a:t>
            </a:r>
            <a:r>
              <a:rPr lang="en-US" altLang="ko-KR" sz="2800" b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비밀번호 변경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sp>
        <p:nvSpPr>
          <p:cNvPr id="4" name="Google Shape;168;g7c553259d1_0_81"/>
          <p:cNvSpPr/>
          <p:nvPr/>
        </p:nvSpPr>
        <p:spPr>
          <a:xfrm>
            <a:off x="557356" y="1359647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Google Shape;169;g7c553259d1_0_81"/>
          <p:cNvGraphicFramePr/>
          <p:nvPr>
            <p:extLst/>
          </p:nvPr>
        </p:nvGraphicFramePr>
        <p:xfrm>
          <a:off x="8501614" y="3571468"/>
          <a:ext cx="2869750" cy="22541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변경할 비밀번호와 비밀번호 확인 일치를 확인하여 비밀번호 처리 프로세스로 이동한다</a:t>
                      </a: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.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501614" y="2455885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kb_user_w_findPass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49" y="1739072"/>
            <a:ext cx="60483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7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 smtClean="0"/>
              <a:t>화면구현</a:t>
            </a:r>
            <a:r>
              <a:rPr lang="en-US" altLang="ko-KR" sz="2800" b="0" smtClean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비밀번호 변경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01" y="1826060"/>
            <a:ext cx="6600825" cy="40576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768" y="3138944"/>
            <a:ext cx="4108602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07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799" y="2007229"/>
            <a:ext cx="75533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1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3600" b="0" smtClean="0"/>
              <a:t>[</a:t>
            </a:r>
            <a:r>
              <a:rPr lang="ko-KR" altLang="en-US" sz="3600" b="0" smtClean="0"/>
              <a:t>화면설계</a:t>
            </a:r>
            <a:r>
              <a:rPr lang="en-US" altLang="ko-KR" sz="3600" b="0" smtClean="0"/>
              <a:t>] </a:t>
            </a:r>
            <a:r>
              <a:rPr lang="ko-KR" altLang="en-US" sz="3600" b="0" smtClean="0"/>
              <a:t>사용자 </a:t>
            </a:r>
            <a:r>
              <a:rPr lang="en-US" altLang="ko-KR" sz="3600" b="0" smtClean="0"/>
              <a:t>– </a:t>
            </a:r>
            <a:r>
              <a:rPr lang="ko-KR" altLang="en-US" sz="3600" b="0" smtClean="0"/>
              <a:t>웹 </a:t>
            </a:r>
            <a:r>
              <a:rPr lang="en-US" altLang="ko-KR" sz="3600" b="0" smtClean="0"/>
              <a:t>- </a:t>
            </a:r>
            <a:r>
              <a:rPr lang="ko-KR" altLang="en-US" sz="3600" b="0" smtClean="0"/>
              <a:t>메인페이지</a:t>
            </a:r>
            <a:r>
              <a:rPr lang="ko-KR" altLang="en-US" sz="2400" b="0" smtClean="0"/>
              <a:t> </a:t>
            </a:r>
            <a:r>
              <a:rPr lang="en-US" altLang="ko-KR" sz="2400" b="0"/>
              <a:t>- HEADER</a:t>
            </a:r>
            <a:endParaRPr lang="ko-KR" altLang="en-US" sz="2400" b="0" dirty="0"/>
          </a:p>
        </p:txBody>
      </p:sp>
      <p:sp>
        <p:nvSpPr>
          <p:cNvPr id="5" name="Google Shape;164;g7c553259d1_0_81"/>
          <p:cNvSpPr/>
          <p:nvPr/>
        </p:nvSpPr>
        <p:spPr>
          <a:xfrm>
            <a:off x="3891869" y="5974235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68;g7c553259d1_0_81"/>
          <p:cNvSpPr/>
          <p:nvPr/>
        </p:nvSpPr>
        <p:spPr>
          <a:xfrm>
            <a:off x="560723" y="144269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Google Shape;169;g7c553259d1_0_81"/>
          <p:cNvGraphicFramePr/>
          <p:nvPr>
            <p:extLst/>
          </p:nvPr>
        </p:nvGraphicFramePr>
        <p:xfrm>
          <a:off x="8650244" y="2039603"/>
          <a:ext cx="2869750" cy="46689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 헤더 페이지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로고와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검색창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알림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메뉴바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구현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마다의 특징을 설명해주는 페이지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세미나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수가 가장 많은 순서대로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세미나가 노출이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메인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Footer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페이지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회사 정보를 나타냄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인기 많은 세미나 홍보 이미지를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배너로 노출 시킴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766123" y="1630346"/>
            <a:ext cx="6251490" cy="22167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86" y="1752237"/>
            <a:ext cx="6115365" cy="1967739"/>
          </a:xfrm>
          <a:prstGeom prst="rect">
            <a:avLst/>
          </a:prstGeom>
        </p:spPr>
      </p:pic>
      <p:sp>
        <p:nvSpPr>
          <p:cNvPr id="10" name="Google Shape;173;g7c553259d1_0_81"/>
          <p:cNvSpPr/>
          <p:nvPr/>
        </p:nvSpPr>
        <p:spPr>
          <a:xfrm>
            <a:off x="889095" y="1625137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8650244" y="1305087"/>
          <a:ext cx="2788860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88860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kb_user_w_mainHeader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28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b="0" smtClean="0"/>
              <a:t>[</a:t>
            </a:r>
            <a:r>
              <a:rPr lang="ko-KR" altLang="en-US" sz="4000" b="0" smtClean="0"/>
              <a:t>화면구현</a:t>
            </a:r>
            <a:r>
              <a:rPr lang="en-US" altLang="ko-KR" sz="4000" b="0" smtClean="0"/>
              <a:t>] </a:t>
            </a:r>
            <a:r>
              <a:rPr lang="ko-KR" altLang="en-US" sz="4000" b="0" smtClean="0"/>
              <a:t>사용자 </a:t>
            </a:r>
            <a:r>
              <a:rPr lang="en-US" altLang="ko-KR" sz="4000" b="0" smtClean="0"/>
              <a:t>– </a:t>
            </a:r>
            <a:r>
              <a:rPr lang="ko-KR" altLang="en-US" sz="4000" b="0" smtClean="0"/>
              <a:t>웹 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메인페이지</a:t>
            </a:r>
            <a:r>
              <a:rPr lang="ko-KR" altLang="en-US" sz="2400" b="0" smtClean="0"/>
              <a:t> </a:t>
            </a:r>
            <a:r>
              <a:rPr lang="en-US" altLang="ko-KR" sz="2400" b="0"/>
              <a:t>- HEADER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6" y="1447060"/>
            <a:ext cx="9086335" cy="19634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03" y="3815353"/>
            <a:ext cx="7324725" cy="2845317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292795" y="1447060"/>
          <a:ext cx="2788860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88860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kb_user_w_mainHeader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43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3600" b="0" smtClean="0"/>
              <a:t>[</a:t>
            </a:r>
            <a:r>
              <a:rPr lang="ko-KR" altLang="en-US" sz="3600" b="0" smtClean="0"/>
              <a:t>화면설계</a:t>
            </a:r>
            <a:r>
              <a:rPr lang="en-US" altLang="ko-KR" sz="3600" b="0" smtClean="0"/>
              <a:t>] </a:t>
            </a:r>
            <a:r>
              <a:rPr lang="ko-KR" altLang="en-US" sz="3600" b="0" smtClean="0"/>
              <a:t>사용자 </a:t>
            </a:r>
            <a:r>
              <a:rPr lang="en-US" altLang="ko-KR" sz="3600" b="0" smtClean="0"/>
              <a:t>– </a:t>
            </a:r>
            <a:r>
              <a:rPr lang="ko-KR" altLang="en-US" sz="3600" b="0" smtClean="0"/>
              <a:t>웹 </a:t>
            </a:r>
            <a:r>
              <a:rPr lang="en-US" altLang="ko-KR" sz="3600" b="0" smtClean="0"/>
              <a:t>- </a:t>
            </a:r>
            <a:r>
              <a:rPr lang="ko-KR" altLang="en-US" sz="3600" b="0" smtClean="0"/>
              <a:t>메인페이지</a:t>
            </a:r>
            <a:r>
              <a:rPr lang="ko-KR" altLang="en-US" sz="2000" b="0" smtClean="0"/>
              <a:t> </a:t>
            </a:r>
            <a:r>
              <a:rPr lang="en-US" altLang="ko-KR" sz="2800" b="0"/>
              <a:t>-  </a:t>
            </a:r>
            <a:r>
              <a:rPr lang="ko-KR" altLang="en-US" sz="2800" b="0"/>
              <a:t>컨텐츠</a:t>
            </a:r>
            <a:endParaRPr lang="ko-KR" altLang="en-US" sz="2800" b="0" dirty="0"/>
          </a:p>
        </p:txBody>
      </p:sp>
      <p:sp>
        <p:nvSpPr>
          <p:cNvPr id="12" name="Google Shape;164;g7c553259d1_0_81"/>
          <p:cNvSpPr/>
          <p:nvPr/>
        </p:nvSpPr>
        <p:spPr>
          <a:xfrm>
            <a:off x="3875393" y="5954997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8;g7c553259d1_0_81"/>
          <p:cNvSpPr/>
          <p:nvPr/>
        </p:nvSpPr>
        <p:spPr>
          <a:xfrm>
            <a:off x="612312" y="150810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" name="Google Shape;169;g7c553259d1_0_81"/>
          <p:cNvGraphicFramePr/>
          <p:nvPr>
            <p:extLst/>
          </p:nvPr>
        </p:nvGraphicFramePr>
        <p:xfrm>
          <a:off x="8397333" y="2166695"/>
          <a:ext cx="2869750" cy="453579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43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5831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 헤더 페이지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로고와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검색창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알림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메뉴바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구현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895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마다의 특징을 설명해주는 페이지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878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세미나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수가 가장 많은 순서대로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세미나가 노출이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684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메인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Footer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페이지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회사 정보를 나타냄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878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인기 많은 세미나 홍보 이미지를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배너로 노출 시킴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94" y="3700437"/>
            <a:ext cx="6466381" cy="1512598"/>
          </a:xfrm>
          <a:prstGeom prst="rect">
            <a:avLst/>
          </a:prstGeom>
        </p:spPr>
      </p:pic>
      <p:sp>
        <p:nvSpPr>
          <p:cNvPr id="19" name="Google Shape;174;g7c553259d1_0_81"/>
          <p:cNvSpPr/>
          <p:nvPr/>
        </p:nvSpPr>
        <p:spPr>
          <a:xfrm>
            <a:off x="817381" y="4030357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41" y="5358008"/>
            <a:ext cx="6466381" cy="1293624"/>
          </a:xfrm>
          <a:prstGeom prst="rect">
            <a:avLst/>
          </a:prstGeom>
        </p:spPr>
      </p:pic>
      <p:sp>
        <p:nvSpPr>
          <p:cNvPr id="21" name="Google Shape;196;g7c553259d1_0_81"/>
          <p:cNvSpPr/>
          <p:nvPr/>
        </p:nvSpPr>
        <p:spPr>
          <a:xfrm>
            <a:off x="868595" y="5548617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68595" y="1936943"/>
            <a:ext cx="6008538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캐러셀 배너</a:t>
            </a:r>
          </a:p>
        </p:txBody>
      </p:sp>
      <p:sp>
        <p:nvSpPr>
          <p:cNvPr id="23" name="Google Shape;207;g7c553259d1_0_81"/>
          <p:cNvSpPr/>
          <p:nvPr/>
        </p:nvSpPr>
        <p:spPr>
          <a:xfrm>
            <a:off x="1002618" y="2037328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8397333" y="1397228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kb_user_w_main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25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 smtClean="0"/>
              <a:t>화면구현</a:t>
            </a:r>
            <a:r>
              <a:rPr lang="en-US" altLang="ko-KR" sz="2800" b="0" smtClean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/>
              <a:t>- </a:t>
            </a:r>
            <a:r>
              <a:rPr lang="ko-KR" altLang="en-US" sz="2800" b="0"/>
              <a:t>메인페이지</a:t>
            </a:r>
            <a:r>
              <a:rPr lang="ko-KR" altLang="en-US" sz="1600" b="0"/>
              <a:t> </a:t>
            </a:r>
            <a:r>
              <a:rPr lang="en-US" altLang="ko-KR" sz="2000" b="0"/>
              <a:t>-  </a:t>
            </a:r>
            <a:r>
              <a:rPr lang="ko-KR" altLang="en-US" sz="2000" b="0"/>
              <a:t>컨텐츠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8071"/>
            <a:ext cx="7039627" cy="50667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003" y="1916482"/>
            <a:ext cx="5198301" cy="20166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8153" y="2090781"/>
            <a:ext cx="2712671" cy="456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3600" b="0" smtClean="0"/>
              <a:t>[</a:t>
            </a:r>
            <a:r>
              <a:rPr lang="ko-KR" altLang="en-US" sz="3600" b="0" smtClean="0"/>
              <a:t>화면설계</a:t>
            </a:r>
            <a:r>
              <a:rPr lang="en-US" altLang="ko-KR" sz="3600" b="0" smtClean="0"/>
              <a:t>] </a:t>
            </a:r>
            <a:r>
              <a:rPr lang="ko-KR" altLang="en-US" sz="3600" b="0" smtClean="0"/>
              <a:t>사용자 </a:t>
            </a:r>
            <a:r>
              <a:rPr lang="en-US" altLang="ko-KR" sz="3600" b="0" smtClean="0"/>
              <a:t>– </a:t>
            </a:r>
            <a:r>
              <a:rPr lang="ko-KR" altLang="en-US" sz="3600" b="0" smtClean="0"/>
              <a:t>웹 </a:t>
            </a:r>
            <a:r>
              <a:rPr lang="en-US" altLang="ko-KR" sz="3600" b="0" smtClean="0"/>
              <a:t>-  </a:t>
            </a:r>
            <a:r>
              <a:rPr lang="ko-KR" altLang="en-US" sz="3600" b="0" smtClean="0"/>
              <a:t>메인페이지</a:t>
            </a:r>
            <a:r>
              <a:rPr lang="ko-KR" altLang="en-US" sz="2000" b="0" smtClean="0"/>
              <a:t> </a:t>
            </a:r>
            <a:r>
              <a:rPr lang="en-US" altLang="ko-KR" sz="2800" b="0"/>
              <a:t>-  </a:t>
            </a:r>
            <a:r>
              <a:rPr lang="en-US" altLang="ko-KR" sz="2800" b="0" smtClean="0"/>
              <a:t>Footer</a:t>
            </a:r>
            <a:endParaRPr lang="ko-KR" altLang="en-US" sz="2800" b="0" dirty="0"/>
          </a:p>
        </p:txBody>
      </p:sp>
      <p:sp>
        <p:nvSpPr>
          <p:cNvPr id="15" name="Google Shape;168;g7c553259d1_0_81"/>
          <p:cNvSpPr/>
          <p:nvPr/>
        </p:nvSpPr>
        <p:spPr>
          <a:xfrm>
            <a:off x="884161" y="1436721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Google Shape;169;g7c553259d1_0_81"/>
          <p:cNvGraphicFramePr/>
          <p:nvPr>
            <p:extLst/>
          </p:nvPr>
        </p:nvGraphicFramePr>
        <p:xfrm>
          <a:off x="8452537" y="2161333"/>
          <a:ext cx="2869750" cy="4612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 헤더 페이지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로고와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검색창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알림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메뉴바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구현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메인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Footer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페이지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회사 정보를 나타냄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마다의 특징을 설명해주는 페이지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세미나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수가 가장 많은 순서대로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세미나가 노출이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인기 많은 세미나 홍보 이미지를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배너로 노출 시킴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Google Shape;207;g7c553259d1_0_81"/>
          <p:cNvSpPr/>
          <p:nvPr/>
        </p:nvSpPr>
        <p:spPr>
          <a:xfrm>
            <a:off x="1379955" y="1722368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820" y="2254423"/>
            <a:ext cx="6246845" cy="1587572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/>
          </p:nvPr>
        </p:nvGraphicFramePr>
        <p:xfrm>
          <a:off x="8452537" y="1436721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kb_user_w_main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35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 smtClean="0"/>
              <a:t>화면구현</a:t>
            </a:r>
            <a:r>
              <a:rPr lang="en-US" altLang="ko-KR" sz="2800" b="0" smtClean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/>
              <a:t>-  </a:t>
            </a:r>
            <a:r>
              <a:rPr lang="ko-KR" altLang="en-US" sz="2800" b="0"/>
              <a:t>메인페이지</a:t>
            </a:r>
            <a:r>
              <a:rPr lang="ko-KR" altLang="en-US" sz="1600" b="0"/>
              <a:t> </a:t>
            </a:r>
            <a:r>
              <a:rPr lang="en-US" altLang="ko-KR" sz="2000" b="0"/>
              <a:t>-  Footer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7892"/>
            <a:ext cx="12192000" cy="345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4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4000" b="0" smtClean="0"/>
              <a:t>[</a:t>
            </a:r>
            <a:r>
              <a:rPr lang="ko-KR" altLang="en-US" sz="4000" b="0" smtClean="0"/>
              <a:t>화면설계</a:t>
            </a:r>
            <a:r>
              <a:rPr lang="en-US" altLang="ko-KR" sz="4000" b="0" smtClean="0"/>
              <a:t>] </a:t>
            </a:r>
            <a:r>
              <a:rPr lang="ko-KR" altLang="en-US" sz="4000" b="0" smtClean="0"/>
              <a:t>사용자 </a:t>
            </a:r>
            <a:r>
              <a:rPr lang="en-US" altLang="ko-KR" sz="4000" b="0" smtClean="0"/>
              <a:t>– </a:t>
            </a:r>
            <a:r>
              <a:rPr lang="ko-KR" altLang="en-US" sz="4000" b="0" smtClean="0"/>
              <a:t>웹 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로그인 </a:t>
            </a:r>
            <a:r>
              <a:rPr lang="ko-KR" altLang="en-US" sz="4000" b="0"/>
              <a:t>페이지</a:t>
            </a:r>
            <a:r>
              <a:rPr lang="ko-KR" altLang="en-US" sz="2400" b="0"/>
              <a:t> </a:t>
            </a:r>
            <a:endParaRPr lang="ko-KR" altLang="en-US" sz="2400" b="0" dirty="0"/>
          </a:p>
        </p:txBody>
      </p:sp>
      <p:sp>
        <p:nvSpPr>
          <p:cNvPr id="8" name="Google Shape;168;g7c553259d1_0_81"/>
          <p:cNvSpPr/>
          <p:nvPr/>
        </p:nvSpPr>
        <p:spPr>
          <a:xfrm>
            <a:off x="834733" y="1556950"/>
            <a:ext cx="6526163" cy="50154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169;g7c553259d1_0_81"/>
          <p:cNvGraphicFramePr/>
          <p:nvPr>
            <p:extLst/>
          </p:nvPr>
        </p:nvGraphicFramePr>
        <p:xfrm>
          <a:off x="7738751" y="3328889"/>
          <a:ext cx="2869750" cy="263334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388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715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비밀번호를 확인하여 로그인 여부를 정함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성송하면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r>
                        <a:rPr lang="ko-KR" alt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실패하면 실패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뜨게 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네이버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카카오로 따로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64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727" y="1727989"/>
            <a:ext cx="6102172" cy="4234245"/>
          </a:xfrm>
          <a:prstGeom prst="rect">
            <a:avLst/>
          </a:prstGeom>
        </p:spPr>
      </p:pic>
      <p:sp>
        <p:nvSpPr>
          <p:cNvPr id="11" name="Google Shape;173;g7c553259d1_0_81"/>
          <p:cNvSpPr/>
          <p:nvPr/>
        </p:nvSpPr>
        <p:spPr>
          <a:xfrm>
            <a:off x="1278877" y="1638984"/>
            <a:ext cx="245944" cy="3043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7802724" y="2415875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3000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000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kb_user_w_login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59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 smtClean="0"/>
              <a:t>화면구현</a:t>
            </a:r>
            <a:r>
              <a:rPr lang="en-US" altLang="ko-KR" sz="2800" b="0" smtClean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/>
              <a:t>- </a:t>
            </a:r>
            <a:r>
              <a:rPr lang="ko-KR" altLang="en-US" sz="2800" b="0"/>
              <a:t>로그인 페이지</a:t>
            </a:r>
            <a:r>
              <a:rPr lang="ko-KR" altLang="en-US" sz="1600" b="0"/>
              <a:t> 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02" y="1516465"/>
            <a:ext cx="5910707" cy="49908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556" y="1803748"/>
            <a:ext cx="6630443" cy="346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8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</TotalTime>
  <Words>396</Words>
  <Application>Microsoft Office PowerPoint</Application>
  <PresentationFormat>와이드스크린</PresentationFormat>
  <Paragraphs>105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Malgun Gothic</vt:lpstr>
      <vt:lpstr>Malgun Gothic</vt:lpstr>
      <vt:lpstr>Arial</vt:lpstr>
      <vt:lpstr>Office 테마</vt:lpstr>
      <vt:lpstr>화면 설계서!!!!</vt:lpstr>
      <vt:lpstr>[화면설계] 사용자 – 웹 - 메인페이지 - HEADER</vt:lpstr>
      <vt:lpstr>[화면구현] 사용자 – 웹 - 메인페이지 - HEADER</vt:lpstr>
      <vt:lpstr>[화면설계] 사용자 – 웹 - 메인페이지 -  컨텐츠</vt:lpstr>
      <vt:lpstr>[화면구현] 사용자 – 웹 - 메인페이지 -  컨텐츠</vt:lpstr>
      <vt:lpstr>[화면설계] 사용자 – 웹 -  메인페이지 -  Footer</vt:lpstr>
      <vt:lpstr>[화면구현] 사용자 – 웹 -  메인페이지 -  Footer</vt:lpstr>
      <vt:lpstr>[화면설계] 사용자 – 웹 - 로그인 페이지 </vt:lpstr>
      <vt:lpstr>[화면구현] 사용자 – 웹 - 로그인 페이지 </vt:lpstr>
      <vt:lpstr>[화면설계] 사용자 – 웹 – 아이디 찾기 </vt:lpstr>
      <vt:lpstr>[화면구현] 사용자 – 웹 – 아이디 찾기 </vt:lpstr>
      <vt:lpstr>[화면구현] 사용자 – 웹 – 아이디 찾기 - 결과 </vt:lpstr>
      <vt:lpstr>[화면설계] 사용자 – 웹 – 비밀번호 찾기 </vt:lpstr>
      <vt:lpstr>[화면구현] 사용자 – 웹 – 비밀번호 찾기 </vt:lpstr>
      <vt:lpstr>[화면설계] 사용자 – 웹 – 비밀번호 변경 </vt:lpstr>
      <vt:lpstr>[화면구현] 사용자 – 웹 – 비밀번호 변경 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508-10</cp:lastModifiedBy>
  <cp:revision>64</cp:revision>
  <dcterms:created xsi:type="dcterms:W3CDTF">2020-01-16T07:12:04Z</dcterms:created>
  <dcterms:modified xsi:type="dcterms:W3CDTF">2020-04-09T07:03:31Z</dcterms:modified>
</cp:coreProperties>
</file>