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86" r:id="rId6"/>
    <p:sldId id="304" r:id="rId7"/>
    <p:sldId id="298" r:id="rId8"/>
    <p:sldId id="302" r:id="rId9"/>
    <p:sldId id="299" r:id="rId10"/>
    <p:sldId id="301" r:id="rId11"/>
    <p:sldId id="261" r:id="rId12"/>
    <p:sldId id="289" r:id="rId13"/>
    <p:sldId id="290" r:id="rId14"/>
    <p:sldId id="291" r:id="rId15"/>
    <p:sldId id="292" r:id="rId16"/>
    <p:sldId id="293" r:id="rId17"/>
    <p:sldId id="296" r:id="rId18"/>
    <p:sldId id="297" r:id="rId19"/>
    <p:sldId id="295" r:id="rId20"/>
    <p:sldId id="305" r:id="rId21"/>
    <p:sldId id="265" r:id="rId22"/>
    <p:sldId id="308" r:id="rId23"/>
    <p:sldId id="269" r:id="rId24"/>
    <p:sldId id="270" r:id="rId25"/>
    <p:sldId id="271" r:id="rId26"/>
    <p:sldId id="272" r:id="rId27"/>
    <p:sldId id="307" r:id="rId28"/>
    <p:sldId id="278" r:id="rId29"/>
    <p:sldId id="279" r:id="rId30"/>
    <p:sldId id="280" r:id="rId31"/>
    <p:sldId id="309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세미나 상세 페이지" id="{31C4011E-392D-4540-9823-8F4C236C25EB}">
          <p14:sldIdLst>
            <p14:sldId id="256"/>
            <p14:sldId id="257"/>
            <p14:sldId id="258"/>
            <p14:sldId id="259"/>
            <p14:sldId id="286"/>
            <p14:sldId id="304"/>
            <p14:sldId id="298"/>
            <p14:sldId id="302"/>
            <p14:sldId id="299"/>
            <p14:sldId id="301"/>
            <p14:sldId id="261"/>
            <p14:sldId id="289"/>
          </p14:sldIdLst>
        </p14:section>
        <p14:section name="세미나 결제 페이지" id="{3DD56F67-C9F5-4BE4-BDCE-DF76F13E4087}">
          <p14:sldIdLst>
            <p14:sldId id="290"/>
            <p14:sldId id="291"/>
            <p14:sldId id="292"/>
            <p14:sldId id="293"/>
            <p14:sldId id="296"/>
            <p14:sldId id="297"/>
          </p14:sldIdLst>
        </p14:section>
        <p14:section name="세미나 결제 완료 페이지" id="{D64EEB2F-706C-43CC-98CD-662D83AC14F2}">
          <p14:sldIdLst>
            <p14:sldId id="295"/>
            <p14:sldId id="305"/>
          </p14:sldIdLst>
        </p14:section>
        <p14:section name="[모바일] 세미나 상세페이지" id="{CE312896-E1D8-4F1D-B918-334370D7F0C8}">
          <p14:sldIdLst>
            <p14:sldId id="265"/>
            <p14:sldId id="308"/>
            <p14:sldId id="269"/>
            <p14:sldId id="270"/>
            <p14:sldId id="271"/>
            <p14:sldId id="272"/>
            <p14:sldId id="307"/>
          </p14:sldIdLst>
        </p14:section>
        <p14:section name="[모바일] 세미나 결제 페이지" id="{D601EC8E-CCCC-4F93-A98B-0EAEB297933F}">
          <p14:sldIdLst>
            <p14:sldId id="278"/>
            <p14:sldId id="279"/>
            <p14:sldId id="280"/>
            <p14:sldId id="309"/>
          </p14:sldIdLst>
        </p14:section>
        <p14:section name="[모바일] 세미나 결제 완료 페이지" id="{61DFC8DA-FDDA-4A58-8AEE-DBB08088DAE9}">
          <p14:sldIdLst>
            <p14:sldId id="281"/>
          </p14:sldIdLst>
        </p14:section>
        <p14:section name="관리자 페이지" id="{4DDC886D-12B9-414B-9550-447B81C11066}">
          <p14:sldIdLst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화면 설계서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000" dirty="0" smtClean="0"/>
              <a:t>유서희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388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9" y="1532388"/>
            <a:ext cx="10378571" cy="508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97" y="3171515"/>
            <a:ext cx="4050571" cy="1213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04952" y="2734963"/>
            <a:ext cx="2446638" cy="22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5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505332139"/>
              </p:ext>
            </p:extLst>
          </p:nvPr>
        </p:nvGraphicFramePr>
        <p:xfrm>
          <a:off x="8534283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80469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65261"/>
              </p:ext>
            </p:extLst>
          </p:nvPr>
        </p:nvGraphicFramePr>
        <p:xfrm>
          <a:off x="8534283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sh_user_w_semiDetail_detail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91559" y="250114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15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2321" y="195295"/>
            <a:ext cx="93089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69" y="1814015"/>
            <a:ext cx="7672916" cy="4417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980718" y="2218440"/>
            <a:ext cx="5049794" cy="3476367"/>
            <a:chOff x="2204881" y="2055642"/>
            <a:chExt cx="5049794" cy="3476367"/>
          </a:xfrm>
        </p:grpSpPr>
        <p:sp>
          <p:nvSpPr>
            <p:cNvPr id="7" name="직사각형 6"/>
            <p:cNvSpPr/>
            <p:nvPr/>
          </p:nvSpPr>
          <p:spPr>
            <a:xfrm>
              <a:off x="2204881" y="2055642"/>
              <a:ext cx="5049794" cy="34763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7684" y="3764166"/>
              <a:ext cx="3133260" cy="1236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208" y="5124021"/>
              <a:ext cx="4588477" cy="155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636" y="2220399"/>
              <a:ext cx="4694952" cy="105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349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58803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4117477948"/>
              </p:ext>
            </p:extLst>
          </p:nvPr>
        </p:nvGraphicFramePr>
        <p:xfrm>
          <a:off x="8477462" y="2396021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44939"/>
              </p:ext>
            </p:extLst>
          </p:nvPr>
        </p:nvGraphicFramePr>
        <p:xfrm>
          <a:off x="8477462" y="129987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89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819879788"/>
              </p:ext>
            </p:extLst>
          </p:nvPr>
        </p:nvGraphicFramePr>
        <p:xfrm>
          <a:off x="852899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21398" y="187719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01980"/>
              </p:ext>
            </p:extLst>
          </p:nvPr>
        </p:nvGraphicFramePr>
        <p:xfrm>
          <a:off x="852899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67" y="3460219"/>
            <a:ext cx="4552401" cy="315495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90171" y="1982621"/>
            <a:ext cx="4725027" cy="1495298"/>
            <a:chOff x="369347" y="1956570"/>
            <a:chExt cx="4824507" cy="14952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275" y="1956570"/>
              <a:ext cx="4684579" cy="1318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347" y="3015311"/>
              <a:ext cx="1912534" cy="436557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>
                <a:solidFill>
                  <a:schemeClr val="bg1"/>
                </a:solidFill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5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942882286"/>
              </p:ext>
            </p:extLst>
          </p:nvPr>
        </p:nvGraphicFramePr>
        <p:xfrm>
          <a:off x="849989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3431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47829"/>
              </p:ext>
            </p:extLst>
          </p:nvPr>
        </p:nvGraphicFramePr>
        <p:xfrm>
          <a:off x="849989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>
                <a:solidFill>
                  <a:schemeClr val="bg1"/>
                </a:solidFill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35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194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638480694"/>
              </p:ext>
            </p:extLst>
          </p:nvPr>
        </p:nvGraphicFramePr>
        <p:xfrm>
          <a:off x="8516041" y="240252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40072"/>
              </p:ext>
            </p:extLst>
          </p:nvPr>
        </p:nvGraphicFramePr>
        <p:xfrm>
          <a:off x="8516041" y="1280670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78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861" y="242390"/>
            <a:ext cx="67906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1" y="1746421"/>
            <a:ext cx="7436001" cy="426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890133" y="2491187"/>
            <a:ext cx="5049794" cy="2133600"/>
            <a:chOff x="6494686" y="3237470"/>
            <a:chExt cx="5049794" cy="2133600"/>
          </a:xfrm>
        </p:grpSpPr>
        <p:sp>
          <p:nvSpPr>
            <p:cNvPr id="6" name="직사각형 5"/>
            <p:cNvSpPr/>
            <p:nvPr/>
          </p:nvSpPr>
          <p:spPr>
            <a:xfrm>
              <a:off x="6494686" y="3237470"/>
              <a:ext cx="5049794" cy="2133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831" y="4063484"/>
              <a:ext cx="4933455" cy="115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165" y="3414922"/>
              <a:ext cx="4984836" cy="169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1795849" y="2210404"/>
            <a:ext cx="2899720" cy="854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3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6" y="1586473"/>
            <a:ext cx="7757259" cy="478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7054890" y="2646445"/>
            <a:ext cx="5049794" cy="2133600"/>
            <a:chOff x="6890133" y="2491187"/>
            <a:chExt cx="5049794" cy="2133600"/>
          </a:xfrm>
        </p:grpSpPr>
        <p:sp>
          <p:nvSpPr>
            <p:cNvPr id="7" name="직사각형 6"/>
            <p:cNvSpPr/>
            <p:nvPr/>
          </p:nvSpPr>
          <p:spPr>
            <a:xfrm>
              <a:off x="6890133" y="2491187"/>
              <a:ext cx="5049794" cy="2133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612" y="2778846"/>
              <a:ext cx="4944836" cy="1558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287861" y="242390"/>
            <a:ext cx="67906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211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14649936"/>
              </p:ext>
            </p:extLst>
          </p:nvPr>
        </p:nvGraphicFramePr>
        <p:xfrm>
          <a:off x="8509686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1568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73354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58115"/>
              </p:ext>
            </p:extLst>
          </p:nvPr>
        </p:nvGraphicFramePr>
        <p:xfrm>
          <a:off x="8509686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05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53102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4253195236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88583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55613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14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7" y="1538850"/>
            <a:ext cx="6460084" cy="4064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945052" y="4855457"/>
            <a:ext cx="7876249" cy="1781019"/>
            <a:chOff x="3678571" y="4849554"/>
            <a:chExt cx="8266294" cy="189939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571" y="4849554"/>
              <a:ext cx="8189301" cy="18993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695046" y="6518285"/>
              <a:ext cx="8249819" cy="2245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0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6631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028728509"/>
              </p:ext>
            </p:extLst>
          </p:nvPr>
        </p:nvGraphicFramePr>
        <p:xfrm>
          <a:off x="8534400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6392"/>
              </p:ext>
            </p:extLst>
          </p:nvPr>
        </p:nvGraphicFramePr>
        <p:xfrm>
          <a:off x="8534400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65305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-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6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080544941"/>
              </p:ext>
            </p:extLst>
          </p:nvPr>
        </p:nvGraphicFramePr>
        <p:xfrm>
          <a:off x="849424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75638"/>
              </p:ext>
            </p:extLst>
          </p:nvPr>
        </p:nvGraphicFramePr>
        <p:xfrm>
          <a:off x="849424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6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85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414856767"/>
              </p:ext>
            </p:extLst>
          </p:nvPr>
        </p:nvGraphicFramePr>
        <p:xfrm>
          <a:off x="8534398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80286"/>
              </p:ext>
            </p:extLst>
          </p:nvPr>
        </p:nvGraphicFramePr>
        <p:xfrm>
          <a:off x="8534398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92256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3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734810521"/>
              </p:ext>
            </p:extLst>
          </p:nvPr>
        </p:nvGraphicFramePr>
        <p:xfrm>
          <a:off x="8517924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20176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100623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66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264368859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47964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89050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4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678483704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6531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97417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2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26736" y="1578114"/>
            <a:ext cx="6004223" cy="4924404"/>
            <a:chOff x="1096792" y="1380268"/>
            <a:chExt cx="6004223" cy="49244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792" y="1380268"/>
              <a:ext cx="2766754" cy="49174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992" y="1380268"/>
              <a:ext cx="2857023" cy="49244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114866" y="241014"/>
            <a:ext cx="72330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200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716741589"/>
              </p:ext>
            </p:extLst>
          </p:nvPr>
        </p:nvGraphicFramePr>
        <p:xfrm>
          <a:off x="8559113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0873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18556"/>
              </p:ext>
            </p:extLst>
          </p:nvPr>
        </p:nvGraphicFramePr>
        <p:xfrm>
          <a:off x="8559113" y="127369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5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193860789"/>
              </p:ext>
            </p:extLst>
          </p:nvPr>
        </p:nvGraphicFramePr>
        <p:xfrm>
          <a:off x="8509686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79130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83929"/>
              </p:ext>
            </p:extLst>
          </p:nvPr>
        </p:nvGraphicFramePr>
        <p:xfrm>
          <a:off x="8509686" y="1273691"/>
          <a:ext cx="3491813" cy="849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50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4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835362146"/>
              </p:ext>
            </p:extLst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91726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09938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01209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0938" y="245240"/>
            <a:ext cx="68996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7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491146161"/>
              </p:ext>
            </p:extLst>
          </p:nvPr>
        </p:nvGraphicFramePr>
        <p:xfrm>
          <a:off x="849321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72914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87653"/>
              </p:ext>
            </p:extLst>
          </p:nvPr>
        </p:nvGraphicFramePr>
        <p:xfrm>
          <a:off x="849321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30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4866" y="241014"/>
            <a:ext cx="72667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35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158035974"/>
              </p:ext>
            </p:extLst>
          </p:nvPr>
        </p:nvGraphicFramePr>
        <p:xfrm>
          <a:off x="852616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9458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0695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2271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06392"/>
              </p:ext>
            </p:extLst>
          </p:nvPr>
        </p:nvGraphicFramePr>
        <p:xfrm>
          <a:off x="852616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4866" y="241014"/>
            <a:ext cx="75745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516083455"/>
              </p:ext>
            </p:extLst>
          </p:nvPr>
        </p:nvGraphicFramePr>
        <p:xfrm>
          <a:off x="8583827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80763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59171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3293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2408"/>
              </p:ext>
            </p:extLst>
          </p:nvPr>
        </p:nvGraphicFramePr>
        <p:xfrm>
          <a:off x="8583827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14866" y="241014"/>
            <a:ext cx="59362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534942966"/>
              </p:ext>
            </p:extLst>
          </p:nvPr>
        </p:nvGraphicFramePr>
        <p:xfrm>
          <a:off x="8518349" y="239590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0643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90265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81268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00302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10003"/>
              </p:ext>
            </p:extLst>
          </p:nvPr>
        </p:nvGraphicFramePr>
        <p:xfrm>
          <a:off x="8518349" y="127405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4866" y="241014"/>
            <a:ext cx="64011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삭제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99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893140623"/>
              </p:ext>
            </p:extLst>
          </p:nvPr>
        </p:nvGraphicFramePr>
        <p:xfrm>
          <a:off x="8509686" y="2411808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43571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80093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02385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55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94" y="5855812"/>
            <a:ext cx="1008017" cy="218846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70870"/>
              </p:ext>
            </p:extLst>
          </p:nvPr>
        </p:nvGraphicFramePr>
        <p:xfrm>
          <a:off x="8509686" y="1289958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14866" y="241014"/>
            <a:ext cx="77957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예약자 리스트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18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020973420"/>
              </p:ext>
            </p:extLst>
          </p:nvPr>
        </p:nvGraphicFramePr>
        <p:xfrm>
          <a:off x="8509686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305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17640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35848"/>
              </p:ext>
            </p:extLst>
          </p:nvPr>
        </p:nvGraphicFramePr>
        <p:xfrm>
          <a:off x="8509686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14866" y="241014"/>
            <a:ext cx="70423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회원정보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4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602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108859398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99255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37" y="195295"/>
            <a:ext cx="84721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9481" y="4440195"/>
            <a:ext cx="1738183" cy="700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8" y="1565340"/>
            <a:ext cx="8368791" cy="459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7749742" y="2713413"/>
            <a:ext cx="3985856" cy="2240691"/>
            <a:chOff x="8090814" y="2257168"/>
            <a:chExt cx="3985856" cy="2240691"/>
          </a:xfrm>
        </p:grpSpPr>
        <p:sp>
          <p:nvSpPr>
            <p:cNvPr id="7" name="직사각형 6"/>
            <p:cNvSpPr/>
            <p:nvPr/>
          </p:nvSpPr>
          <p:spPr>
            <a:xfrm>
              <a:off x="8090814" y="2257168"/>
              <a:ext cx="3985856" cy="22406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162892" y="2433347"/>
              <a:ext cx="3841699" cy="1888331"/>
              <a:chOff x="7922953" y="4539744"/>
              <a:chExt cx="4093550" cy="2037018"/>
            </a:xfrm>
          </p:grpSpPr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2953" y="4539744"/>
                <a:ext cx="4093550" cy="65543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2953" y="5497778"/>
                <a:ext cx="4093550" cy="107898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2228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37" y="195295"/>
            <a:ext cx="84721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9481" y="4440195"/>
            <a:ext cx="1738183" cy="700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5" y="1439159"/>
            <a:ext cx="8967603" cy="4928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7465997" y="1612907"/>
            <a:ext cx="4509273" cy="4504440"/>
            <a:chOff x="7244236" y="1565341"/>
            <a:chExt cx="4728519" cy="4530660"/>
          </a:xfrm>
        </p:grpSpPr>
        <p:sp>
          <p:nvSpPr>
            <p:cNvPr id="7" name="직사각형 6"/>
            <p:cNvSpPr/>
            <p:nvPr/>
          </p:nvSpPr>
          <p:spPr>
            <a:xfrm>
              <a:off x="7244236" y="1565341"/>
              <a:ext cx="4728519" cy="45306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8245861" y="1705941"/>
              <a:ext cx="2807218" cy="1869281"/>
              <a:chOff x="8463993" y="2213723"/>
              <a:chExt cx="2327575" cy="1611493"/>
            </a:xfrm>
          </p:grpSpPr>
          <p:pic>
            <p:nvPicPr>
              <p:cNvPr id="11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3994" y="2213723"/>
                <a:ext cx="2269909" cy="5627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3993" y="2942125"/>
                <a:ext cx="2327575" cy="88309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7468181" y="4286283"/>
              <a:ext cx="4362579" cy="1629951"/>
              <a:chOff x="7893587" y="4941519"/>
              <a:chExt cx="4362579" cy="1629951"/>
            </a:xfrm>
          </p:grpSpPr>
          <p:pic>
            <p:nvPicPr>
              <p:cNvPr id="14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2256" y="4941519"/>
                <a:ext cx="3793910" cy="15032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3587" y="5272163"/>
                <a:ext cx="4362579" cy="129930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4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85930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1301122487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15521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11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1" y="1647569"/>
            <a:ext cx="9531796" cy="469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2337" y="195295"/>
            <a:ext cx="84721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502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70834063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5056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97180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1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1542</Words>
  <Application>Microsoft Office PowerPoint</Application>
  <PresentationFormat>사용자 지정</PresentationFormat>
  <Paragraphs>521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화면 설계서 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220</cp:revision>
  <dcterms:created xsi:type="dcterms:W3CDTF">2020-01-16T07:12:04Z</dcterms:created>
  <dcterms:modified xsi:type="dcterms:W3CDTF">2020-04-23T07:23:40Z</dcterms:modified>
</cp:coreProperties>
</file>