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4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9120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58575" y="5555654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60984652"/>
              </p:ext>
            </p:extLst>
          </p:nvPr>
        </p:nvGraphicFramePr>
        <p:xfrm>
          <a:off x="8518153" y="250874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34" y="1220259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160454" y="1279526"/>
            <a:ext cx="776545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Google Shape;173;g7c553259d1_0_81"/>
          <p:cNvSpPr/>
          <p:nvPr/>
        </p:nvSpPr>
        <p:spPr>
          <a:xfrm>
            <a:off x="1363139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4937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4936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43206"/>
              </p:ext>
            </p:extLst>
          </p:nvPr>
        </p:nvGraphicFramePr>
        <p:xfrm>
          <a:off x="8497666" y="165153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7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 smtClean="0"/>
              <a:t>게시판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관리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84282625"/>
              </p:ext>
            </p:extLst>
          </p:nvPr>
        </p:nvGraphicFramePr>
        <p:xfrm>
          <a:off x="8495894" y="2518966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공지사항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52419"/>
              </p:ext>
            </p:extLst>
          </p:nvPr>
        </p:nvGraphicFramePr>
        <p:xfrm>
          <a:off x="1861127" y="2691866"/>
          <a:ext cx="6376940" cy="2643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1000004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및 운영에 대한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권고안을 확인해주세요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조치완료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서비스 내 예약이 불가한 사항이 접수되어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조치중에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있습니다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1000001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 안내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2020-02-19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adminX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76103"/>
              </p:ext>
            </p:extLst>
          </p:nvPr>
        </p:nvGraphicFramePr>
        <p:xfrm>
          <a:off x="8495894" y="172210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</a:t>
            </a:r>
            <a:r>
              <a:rPr lang="ko-KR" altLang="en-US" dirty="0"/>
              <a:t>공지사항 관리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21183360"/>
              </p:ext>
            </p:extLst>
          </p:nvPr>
        </p:nvGraphicFramePr>
        <p:xfrm>
          <a:off x="8487427" y="1992698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공지사항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95626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76397" y="248919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26341"/>
              </p:ext>
            </p:extLst>
          </p:nvPr>
        </p:nvGraphicFramePr>
        <p:xfrm>
          <a:off x="8487427" y="126826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5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</a:t>
            </a:r>
            <a:r>
              <a:rPr lang="ko-KR" altLang="en-US" dirty="0"/>
              <a:t>공지사항 관리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31965623"/>
              </p:ext>
            </p:extLst>
          </p:nvPr>
        </p:nvGraphicFramePr>
        <p:xfrm>
          <a:off x="8501219" y="2349441"/>
          <a:ext cx="3532000" cy="44108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공지사항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이용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완료 버튼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확인 후 삭제 또는 취소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43575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01798" y="1803400"/>
            <a:ext cx="6423259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534867"/>
              </p:ext>
            </p:extLst>
          </p:nvPr>
        </p:nvGraphicFramePr>
        <p:xfrm>
          <a:off x="8472265" y="153550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5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99124617"/>
              </p:ext>
            </p:extLst>
          </p:nvPr>
        </p:nvGraphicFramePr>
        <p:xfrm>
          <a:off x="8501220" y="2439422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이미지 등록하여 공지사항 등록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등록하기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54035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1265082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50996" y="1803400"/>
            <a:ext cx="6670195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51756"/>
              </p:ext>
            </p:extLst>
          </p:nvPr>
        </p:nvGraphicFramePr>
        <p:xfrm>
          <a:off x="8572025" y="1640797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9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</a:t>
            </a:r>
            <a:r>
              <a:rPr lang="en-US" altLang="ko-KR" dirty="0" smtClean="0"/>
              <a:t>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41002190"/>
              </p:ext>
            </p:extLst>
          </p:nvPr>
        </p:nvGraphicFramePr>
        <p:xfrm>
          <a:off x="8453561" y="2413200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488003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69177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5266"/>
                <a:gridCol w="307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74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34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카테고리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예약을 변경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59060"/>
              </p:ext>
            </p:extLst>
          </p:nvPr>
        </p:nvGraphicFramePr>
        <p:xfrm>
          <a:off x="8529692" y="1522856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1696983"/>
              </p:ext>
            </p:extLst>
          </p:nvPr>
        </p:nvGraphicFramePr>
        <p:xfrm>
          <a:off x="8509686" y="2291280"/>
          <a:ext cx="3532000" cy="41822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69795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3533"/>
                <a:gridCol w="35221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9663"/>
                <a:gridCol w="5216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1222"/>
                <a:gridCol w="5352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1282016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67930" y="2506133"/>
            <a:ext cx="6670195" cy="287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52505"/>
              </p:ext>
            </p:extLst>
          </p:nvPr>
        </p:nvGraphicFramePr>
        <p:xfrm>
          <a:off x="8572025" y="1510433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3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88084535"/>
              </p:ext>
            </p:extLst>
          </p:nvPr>
        </p:nvGraphicFramePr>
        <p:xfrm>
          <a:off x="8484286" y="1808177"/>
          <a:ext cx="3532000" cy="4916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이용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확인 후 삭제 또는 취소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35974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667000" y="2480733"/>
            <a:ext cx="7874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92354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Google Shape;173;g7c553259d1_0_81"/>
          <p:cNvSpPr/>
          <p:nvPr/>
        </p:nvSpPr>
        <p:spPr>
          <a:xfrm>
            <a:off x="128201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03401" y="1828800"/>
            <a:ext cx="6296256" cy="4356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31376"/>
              </p:ext>
            </p:extLst>
          </p:nvPr>
        </p:nvGraphicFramePr>
        <p:xfrm>
          <a:off x="8506132" y="10904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6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09739576"/>
              </p:ext>
            </p:extLst>
          </p:nvPr>
        </p:nvGraphicFramePr>
        <p:xfrm>
          <a:off x="8492753" y="236220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이미지 등록하여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7813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328342" y="2767927"/>
            <a:ext cx="973658" cy="29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99745" y="3335193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99745" y="3860321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595500"/>
              </p:ext>
            </p:extLst>
          </p:nvPr>
        </p:nvGraphicFramePr>
        <p:xfrm>
          <a:off x="8489198" y="160188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8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54360345"/>
              </p:ext>
            </p:extLst>
          </p:nvPr>
        </p:nvGraphicFramePr>
        <p:xfrm>
          <a:off x="8594353" y="2417597"/>
          <a:ext cx="3532000" cy="37675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53106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3533"/>
                <a:gridCol w="3252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55932" y="550250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25346"/>
              </p:ext>
            </p:extLst>
          </p:nvPr>
        </p:nvGraphicFramePr>
        <p:xfrm>
          <a:off x="8648294" y="153550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64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4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8001303"/>
              </p:ext>
            </p:extLst>
          </p:nvPr>
        </p:nvGraphicFramePr>
        <p:xfrm>
          <a:off x="8458885" y="2373467"/>
          <a:ext cx="3532000" cy="4040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입력을 통한 공지사항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제목을 클릭하면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태그의 형식으로 공지사항 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jQuery</a:t>
                      </a:r>
                      <a:r>
                        <a:rPr lang="en-US" altLang="ko-KR" sz="1500" baseline="0" dirty="0" smtClean="0"/>
                        <a:t> – </a:t>
                      </a:r>
                      <a:r>
                        <a:rPr lang="ko-KR" altLang="en-US" sz="1500" baseline="0" dirty="0" smtClean="0"/>
                        <a:t>아코디언 </a:t>
                      </a:r>
                      <a:r>
                        <a:rPr lang="ko-KR" altLang="en-US" sz="1500" baseline="0" dirty="0" err="1" smtClean="0"/>
                        <a:t>메서드</a:t>
                      </a:r>
                      <a:r>
                        <a:rPr lang="ko-KR" altLang="en-US" sz="1500" baseline="0" dirty="0" smtClean="0"/>
                        <a:t> 사용</a:t>
                      </a:r>
                      <a:endParaRPr lang="en-US" altLang="ko-KR" sz="1500" baseline="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3" y="1882570"/>
            <a:ext cx="8128897" cy="46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14866" y="2257660"/>
            <a:ext cx="7721600" cy="142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70237" y="28065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5272" y="3756257"/>
            <a:ext cx="7721600" cy="2548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70237" y="48681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19511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92561260"/>
              </p:ext>
            </p:extLst>
          </p:nvPr>
        </p:nvGraphicFramePr>
        <p:xfrm>
          <a:off x="8518152" y="2060427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답변하기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 등록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5311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0467"/>
                <a:gridCol w="33109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599" y="4554873"/>
            <a:ext cx="673746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답변하기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74800" y="2489200"/>
            <a:ext cx="6797193" cy="2861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377426"/>
              </p:ext>
            </p:extLst>
          </p:nvPr>
        </p:nvGraphicFramePr>
        <p:xfrm>
          <a:off x="8497665" y="13275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05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933639753"/>
              </p:ext>
            </p:extLst>
          </p:nvPr>
        </p:nvGraphicFramePr>
        <p:xfrm>
          <a:off x="8484286" y="2481276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상세 내용 호출 및 답변 등록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답변 등록 완료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39365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666999" y="2408767"/>
            <a:ext cx="1735667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 등록하기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09288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08291" y="3691467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3908300" y="4173393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2404552" y="4757782"/>
            <a:ext cx="982124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08291" y="4664648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5528733" y="5164667"/>
            <a:ext cx="482600" cy="36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82267" y="5181602"/>
            <a:ext cx="465666" cy="262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1232270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7200" y="1761067"/>
            <a:ext cx="6307667" cy="4343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71700"/>
              </p:ext>
            </p:extLst>
          </p:nvPr>
        </p:nvGraphicFramePr>
        <p:xfrm>
          <a:off x="8480731" y="16492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4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71842072"/>
              </p:ext>
            </p:extLst>
          </p:nvPr>
        </p:nvGraphicFramePr>
        <p:xfrm>
          <a:off x="8484285" y="2239761"/>
          <a:ext cx="3532000" cy="38165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날짜는 </a:t>
                      </a:r>
                      <a:r>
                        <a:rPr lang="en-US" altLang="ko-KR" sz="1500" baseline="0" dirty="0" smtClean="0"/>
                        <a:t>– </a:t>
                      </a:r>
                      <a:r>
                        <a:rPr lang="en-US" altLang="ko-KR" sz="1500" baseline="0" dirty="0" err="1" smtClean="0"/>
                        <a:t>datepicker</a:t>
                      </a:r>
                      <a:endParaRPr lang="en-US" altLang="ko-KR" sz="15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Dialog – </a:t>
                      </a:r>
                      <a:r>
                        <a:rPr lang="ko-KR" altLang="en-US" sz="1500" baseline="0" dirty="0" smtClean="0"/>
                        <a:t>등록 하는 창 불러올 때</a:t>
                      </a: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2" y="1940145"/>
            <a:ext cx="8099248" cy="385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89872" y="5198532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01604"/>
              </p:ext>
            </p:extLst>
          </p:nvPr>
        </p:nvGraphicFramePr>
        <p:xfrm>
          <a:off x="8489197" y="141219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30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</a:t>
            </a:r>
            <a:r>
              <a:rPr lang="ko-KR" altLang="en-US" dirty="0"/>
              <a:t>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60982858"/>
              </p:ext>
            </p:extLst>
          </p:nvPr>
        </p:nvGraphicFramePr>
        <p:xfrm>
          <a:off x="8254241" y="2448923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92" y="1235075"/>
            <a:ext cx="3566022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6953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72430"/>
              </p:ext>
            </p:extLst>
          </p:nvPr>
        </p:nvGraphicFramePr>
        <p:xfrm>
          <a:off x="8668984" y="1566334"/>
          <a:ext cx="1944216" cy="650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88000328"/>
              </p:ext>
            </p:extLst>
          </p:nvPr>
        </p:nvGraphicFramePr>
        <p:xfrm>
          <a:off x="8501219" y="2637154"/>
          <a:ext cx="3532000" cy="38696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68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 및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검색어를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입력하여 관련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검색 기능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" y="1656913"/>
            <a:ext cx="8281196" cy="449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64475" y="2201332"/>
            <a:ext cx="7721600" cy="1405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18467" y="178646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6934" y="2741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475" y="3725337"/>
            <a:ext cx="7721600" cy="169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6934" y="440970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3622"/>
              </p:ext>
            </p:extLst>
          </p:nvPr>
        </p:nvGraphicFramePr>
        <p:xfrm>
          <a:off x="8572025" y="178646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75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787691931"/>
              </p:ext>
            </p:extLst>
          </p:nvPr>
        </p:nvGraphicFramePr>
        <p:xfrm>
          <a:off x="8509686" y="2658707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" y="1931598"/>
            <a:ext cx="8255000" cy="26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2690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101181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13011"/>
              </p:ext>
            </p:extLst>
          </p:nvPr>
        </p:nvGraphicFramePr>
        <p:xfrm>
          <a:off x="8572025" y="161154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5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1762803"/>
              </p:ext>
            </p:extLst>
          </p:nvPr>
        </p:nvGraphicFramePr>
        <p:xfrm>
          <a:off x="8492752" y="2812365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66" y="1220258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253068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4866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60455" y="1279526"/>
            <a:ext cx="668866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5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253068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249639"/>
              </p:ext>
            </p:extLst>
          </p:nvPr>
        </p:nvGraphicFramePr>
        <p:xfrm>
          <a:off x="8446865" y="200996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1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78781795"/>
              </p:ext>
            </p:extLst>
          </p:nvPr>
        </p:nvGraphicFramePr>
        <p:xfrm>
          <a:off x="8492752" y="2184404"/>
          <a:ext cx="3532000" cy="45616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 입력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 입력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or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비공개 구분 선택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하여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비공개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의 경우 비공개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글입니다로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" y="1583264"/>
            <a:ext cx="8108830" cy="18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04010" y="16425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4" y="3113087"/>
            <a:ext cx="7881464" cy="11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866468" y="2624667"/>
            <a:ext cx="1066800" cy="48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94005" y="2421467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19406" y="2767277"/>
            <a:ext cx="49107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제목을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5801" y="3243065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</a:t>
            </a:r>
            <a:r>
              <a:rPr lang="ko-KR" altLang="en-US" sz="800">
                <a:solidFill>
                  <a:schemeClr val="tx1"/>
                </a:solidFill>
              </a:rPr>
              <a:t>용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1203" y="3556663"/>
            <a:ext cx="516464" cy="19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r>
              <a:rPr lang="ko-KR" altLang="en-US" sz="800" dirty="0">
                <a:solidFill>
                  <a:schemeClr val="tx1"/>
                </a:solidFill>
              </a:rPr>
              <a:t>을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" y="4114570"/>
            <a:ext cx="8286935" cy="215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84404"/>
            <a:ext cx="7721600" cy="1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173;g7c553259d1_0_81"/>
          <p:cNvSpPr/>
          <p:nvPr/>
        </p:nvSpPr>
        <p:spPr>
          <a:xfrm>
            <a:off x="45438" y="493329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310" y="4173838"/>
            <a:ext cx="7721600" cy="171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73515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68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24707" y="5550029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099973187"/>
              </p:ext>
            </p:extLst>
          </p:nvPr>
        </p:nvGraphicFramePr>
        <p:xfrm>
          <a:off x="8433486" y="2376976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1935165"/>
            <a:ext cx="7932412" cy="34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4237"/>
              </p:ext>
            </p:extLst>
          </p:nvPr>
        </p:nvGraphicFramePr>
        <p:xfrm>
          <a:off x="8455331" y="151675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7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1237</Words>
  <Application>Microsoft Office PowerPoint</Application>
  <PresentationFormat>사용자 지정</PresentationFormat>
  <Paragraphs>515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화면 설계서!!!!</vt:lpstr>
      <vt:lpstr>게시판 - 공지사항</vt:lpstr>
      <vt:lpstr>게시판 - 공지사항</vt:lpstr>
      <vt:lpstr>게시판 - 공지사항</vt:lpstr>
      <vt:lpstr>게시판 - FAQ</vt:lpstr>
      <vt:lpstr>게시판 - FAQ</vt:lpstr>
      <vt:lpstr>게시판 - FAQ</vt:lpstr>
      <vt:lpstr>게시판 – Q&amp;A</vt:lpstr>
      <vt:lpstr>게시판 – Q&amp;A</vt:lpstr>
      <vt:lpstr>게시판 – Q&amp;A</vt:lpstr>
      <vt:lpstr>게시판 관리 – 공지사항 관리</vt:lpstr>
      <vt:lpstr>게시판 관리 – 공지사항 관리</vt:lpstr>
      <vt:lpstr>게시판 관리 – 공지사항 관리</vt:lpstr>
      <vt:lpstr>PowerPoint 프레젠테이션</vt:lpstr>
      <vt:lpstr>게시판 관리 – FAQ</vt:lpstr>
      <vt:lpstr>게시판 관리 – FAQ</vt:lpstr>
      <vt:lpstr>PowerPoint 프레젠테이션</vt:lpstr>
      <vt:lpstr>게시판 관리 – FAQ</vt:lpstr>
      <vt:lpstr>게시판 관리 – Q&amp;A</vt:lpstr>
      <vt:lpstr>게시판 관리 – Q&amp;A</vt:lpstr>
      <vt:lpstr>게시판 관리 –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69</cp:revision>
  <dcterms:created xsi:type="dcterms:W3CDTF">2020-01-16T07:12:04Z</dcterms:created>
  <dcterms:modified xsi:type="dcterms:W3CDTF">2020-04-02T09:18:13Z</dcterms:modified>
</cp:coreProperties>
</file>