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72" r:id="rId6"/>
    <p:sldId id="266" r:id="rId7"/>
    <p:sldId id="265" r:id="rId8"/>
    <p:sldId id="273" r:id="rId9"/>
    <p:sldId id="267" r:id="rId10"/>
    <p:sldId id="275" r:id="rId11"/>
    <p:sldId id="276" r:id="rId12"/>
    <p:sldId id="277" r:id="rId13"/>
    <p:sldId id="278" r:id="rId14"/>
    <p:sldId id="279" r:id="rId15"/>
    <p:sldId id="281" r:id="rId16"/>
    <p:sldId id="286" r:id="rId17"/>
    <p:sldId id="287" r:id="rId18"/>
    <p:sldId id="280" r:id="rId19"/>
    <p:sldId id="261" r:id="rId20"/>
    <p:sldId id="262" r:id="rId21"/>
    <p:sldId id="263" r:id="rId22"/>
    <p:sldId id="264" r:id="rId23"/>
    <p:sldId id="271" r:id="rId24"/>
    <p:sldId id="282" r:id="rId25"/>
    <p:sldId id="283" r:id="rId26"/>
    <p:sldId id="284" r:id="rId27"/>
    <p:sldId id="285" r:id="rId28"/>
    <p:sldId id="268" r:id="rId29"/>
    <p:sldId id="274" r:id="rId30"/>
    <p:sldId id="269" r:id="rId31"/>
    <p:sldId id="27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808080"/>
    <a:srgbClr val="704DE4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6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6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6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289376237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11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23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1138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46323212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참여 인원 선택</a:t>
                      </a:r>
                      <a:endParaRPr lang="en-US" altLang="ko-KR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2" y="1492338"/>
            <a:ext cx="2413687" cy="476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930" y="4293191"/>
            <a:ext cx="142895" cy="13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584618279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9410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26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985447827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소개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 </a:t>
                      </a:r>
                      <a:r>
                        <a:rPr lang="ko-KR" altLang="en-US" sz="1200" dirty="0" err="1" smtClean="0"/>
                        <a:t>콘텐츠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02" y="1479639"/>
            <a:ext cx="2633432" cy="49556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049815548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9586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50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303121718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안내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정보</a:t>
                      </a:r>
                      <a:r>
                        <a:rPr lang="ko-KR" altLang="en-US" sz="1200" baseline="0" dirty="0" smtClean="0"/>
                        <a:t>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43" y="1392195"/>
            <a:ext cx="2648016" cy="51191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4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810441234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37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75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573" y="1479957"/>
            <a:ext cx="2455266" cy="4955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28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69674821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28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47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425954066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sz="1500" dirty="0" smtClean="0"/>
                        <a:t>Q&amp;A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2882095" y="1874927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세미나문의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503570971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37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75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12699041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질문작성하기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18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252712736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729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407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04861896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이용후기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882095" y="1874927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세미나문의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640890326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9586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50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383357653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후기작성하기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58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130240449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465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671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sh_user_m_semiQna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849243" y="1577027"/>
            <a:ext cx="2795073" cy="4760920"/>
            <a:chOff x="2808054" y="1804087"/>
            <a:chExt cx="2795073" cy="476092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8055" y="1886464"/>
              <a:ext cx="2622079" cy="362384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8054" y="5310953"/>
              <a:ext cx="2622079" cy="125405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3548" y="1804087"/>
              <a:ext cx="209579" cy="4760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5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777694696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553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583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8968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3" y="2435346"/>
            <a:ext cx="4333416" cy="35752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3"/>
          <p:cNvGraphicFramePr/>
          <p:nvPr>
            <p:extLst>
              <p:ext uri="{D42A27DB-BD31-4B8C-83A1-F6EECF244321}">
                <p14:modId xmlns:p14="http://schemas.microsoft.com/office/powerpoint/2010/main" val="4217845034"/>
              </p:ext>
            </p:extLst>
          </p:nvPr>
        </p:nvGraphicFramePr>
        <p:xfrm>
          <a:off x="8509686" y="1264252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대한 정보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8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결제 예정 금액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최종 결제 금액 표시</a:t>
                      </a:r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219369" y="206267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29946" y="2792627"/>
            <a:ext cx="2842054" cy="236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IT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최신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공유 세미나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9946" y="3169805"/>
            <a:ext cx="3079552" cy="43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최신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8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휴대폰에 대해 토론하고 친목을 도모합니다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46" y="4434801"/>
            <a:ext cx="3885591" cy="106410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62739" y="4333353"/>
            <a:ext cx="3883823" cy="1614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최신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7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휴대폰에 대해 토론하고 친목을 도모합니다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64692" y="1952368"/>
            <a:ext cx="944345" cy="296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신청하기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0743" y="2415339"/>
            <a:ext cx="944345" cy="18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신청 세미나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91217" y="2865728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날짜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91217" y="3232736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134" y="3608533"/>
            <a:ext cx="574300" cy="12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신청인원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873" y="4436591"/>
            <a:ext cx="383016" cy="1418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811" y="4434801"/>
            <a:ext cx="501868" cy="1901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089" y="4412255"/>
            <a:ext cx="276264" cy="19052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64692" y="203296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5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922194680"/>
              </p:ext>
            </p:extLst>
          </p:nvPr>
        </p:nvGraphicFramePr>
        <p:xfrm>
          <a:off x="131602" y="115758"/>
          <a:ext cx="3332568" cy="822960"/>
        </p:xfrm>
        <a:graphic>
          <a:graphicData uri="http://schemas.openxmlformats.org/drawingml/2006/table">
            <a:tbl>
              <a:tblPr firstRow="1"/>
              <a:tblGrid>
                <a:gridCol w="974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8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5422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>
              <p:ext uri="{D42A27DB-BD31-4B8C-83A1-F6EECF244321}">
                <p14:modId xmlns:p14="http://schemas.microsoft.com/office/powerpoint/2010/main" val="1730269401"/>
              </p:ext>
            </p:extLst>
          </p:nvPr>
        </p:nvGraphicFramePr>
        <p:xfrm>
          <a:off x="8509686" y="1264252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95662"/>
              </p:ext>
            </p:extLst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367047661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465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671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97" y="2194678"/>
            <a:ext cx="4684579" cy="13187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97" y="3672389"/>
            <a:ext cx="4684579" cy="278330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689269752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 입력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신청자명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연락처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이메일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요청사항의 예약자 정보를 </a:t>
                      </a:r>
                      <a:r>
                        <a:rPr lang="ko-KR" altLang="en-US" sz="1200" baseline="0" dirty="0" err="1" smtClean="0"/>
                        <a:t>입력받음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78488" y="188540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7348" y="2394451"/>
            <a:ext cx="2685601" cy="23825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42" y="2615954"/>
            <a:ext cx="228632" cy="1143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42" y="2960752"/>
            <a:ext cx="228632" cy="1143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6825" y="4508664"/>
            <a:ext cx="228632" cy="11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8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4092117230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984380626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160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528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6" y="2090547"/>
            <a:ext cx="4378110" cy="32944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7" y="5598226"/>
            <a:ext cx="4525892" cy="10177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78488" y="188540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405" y="2435346"/>
            <a:ext cx="2840498" cy="251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112456982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37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75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05" y="4234249"/>
            <a:ext cx="4666493" cy="22497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50" y="1863196"/>
            <a:ext cx="5028007" cy="21711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261459991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168" y="2435347"/>
            <a:ext cx="2752028" cy="24414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29" y="4870718"/>
            <a:ext cx="1584835" cy="2078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6764" y="4810251"/>
            <a:ext cx="752580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503700094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560862680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1784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52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sh_user_w_semiPayDone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45372"/>
              </p:ext>
            </p:extLst>
          </p:nvPr>
        </p:nvGraphicFramePr>
        <p:xfrm>
          <a:off x="1369438" y="2409132"/>
          <a:ext cx="5556421" cy="336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6515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신청이 완료 되었습니다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 확정을 위해서는 아래의 계좌번호로 무통장입금이 필요합니다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46148"/>
              </p:ext>
            </p:extLst>
          </p:nvPr>
        </p:nvGraphicFramePr>
        <p:xfrm>
          <a:off x="1972199" y="4154288"/>
          <a:ext cx="4101044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62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447796" y="5191357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907374124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신청자이름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연락처 기입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402323456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985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287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6659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98" y="1570573"/>
            <a:ext cx="2454254" cy="47738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542168" y="195318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297" y="4886316"/>
            <a:ext cx="1679897" cy="16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9025746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주최자 정보 및 결제 예정 금액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사용자에게 정보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380593496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1784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52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6659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83" y="1442887"/>
            <a:ext cx="229088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551268314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서비스 동의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</a:t>
                      </a:r>
                      <a:r>
                        <a:rPr lang="ko-KR" altLang="en-US" sz="1200" dirty="0" smtClean="0"/>
                        <a:t>서비스 동의 및 신청 버튼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04579369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90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231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45830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44" y="1570573"/>
            <a:ext cx="2155010" cy="477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10065624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108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56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45830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181763" y="2823787"/>
            <a:ext cx="215007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신청이 완료 되었습니다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신청 확정을 위해서는 아래의 계좌번호로 무통장입금이 필요합니다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36386"/>
              </p:ext>
            </p:extLst>
          </p:nvPr>
        </p:nvGraphicFramePr>
        <p:xfrm>
          <a:off x="3257861" y="4047867"/>
          <a:ext cx="1997879" cy="39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21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79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556948" y="4705350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8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44" y="1556036"/>
            <a:ext cx="2265041" cy="262843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64022"/>
              </p:ext>
            </p:extLst>
          </p:nvPr>
        </p:nvGraphicFramePr>
        <p:xfrm>
          <a:off x="3117818" y="1543008"/>
          <a:ext cx="2277967" cy="4709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7095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4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2905102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099429732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196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176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예약 관리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0776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39424"/>
              </p:ext>
            </p:extLst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06135"/>
              </p:ext>
            </p:extLst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49" y="5972398"/>
            <a:ext cx="1448002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99636372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9410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26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예약 관리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86157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16068"/>
              </p:ext>
            </p:extLst>
          </p:nvPr>
        </p:nvGraphicFramePr>
        <p:xfrm>
          <a:off x="2773659" y="2744021"/>
          <a:ext cx="3118021" cy="147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73755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정말 삭제 하시겠습니까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69564"/>
              </p:ext>
            </p:extLst>
          </p:nvPr>
        </p:nvGraphicFramePr>
        <p:xfrm>
          <a:off x="353928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05931"/>
              </p:ext>
            </p:extLst>
          </p:nvPr>
        </p:nvGraphicFramePr>
        <p:xfrm>
          <a:off x="448543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5518464" y="279989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882809400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인원 선택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+,</a:t>
                      </a:r>
                      <a:r>
                        <a:rPr lang="en-US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버튼을 눌러 인원을 선택하면 결제 금액 자동 조절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999389434"/>
              </p:ext>
            </p:extLst>
          </p:nvPr>
        </p:nvGraphicFramePr>
        <p:xfrm>
          <a:off x="131601" y="115758"/>
          <a:ext cx="3552376" cy="822960"/>
        </p:xfrm>
        <a:graphic>
          <a:graphicData uri="http://schemas.openxmlformats.org/drawingml/2006/table">
            <a:tbl>
              <a:tblPr firstRow="1"/>
              <a:tblGrid>
                <a:gridCol w="976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761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 smtClean="0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96549"/>
              </p:ext>
            </p:extLst>
          </p:nvPr>
        </p:nvGraphicFramePr>
        <p:xfrm>
          <a:off x="131601" y="1283516"/>
          <a:ext cx="8040334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18980" y="191311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6742"/>
              </p:ext>
            </p:extLst>
          </p:nvPr>
        </p:nvGraphicFramePr>
        <p:xfrm>
          <a:off x="5621566" y="2372498"/>
          <a:ext cx="2204380" cy="221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5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30524" y="1985738"/>
            <a:ext cx="754520" cy="255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인원선택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524" y="5315995"/>
            <a:ext cx="2195422" cy="4763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191" y="2561968"/>
            <a:ext cx="2171755" cy="4682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2296" y="3105883"/>
            <a:ext cx="2082920" cy="538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653" y="3946163"/>
            <a:ext cx="2111563" cy="160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1671" y="4664132"/>
            <a:ext cx="2404169" cy="18827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679383" y="4146538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결제 금액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05470" y="4152184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chemeClr val="tx1"/>
                </a:solidFill>
              </a:rPr>
              <a:t>50000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39129" y="4745698"/>
            <a:ext cx="1458268" cy="105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*1</a:t>
            </a:r>
            <a:r>
              <a:rPr lang="ko-KR" altLang="en-US" sz="800" dirty="0" smtClean="0">
                <a:solidFill>
                  <a:srgbClr val="FF0000"/>
                </a:solidFill>
              </a:rPr>
              <a:t>인 금액 </a:t>
            </a:r>
            <a:r>
              <a:rPr lang="en-US" altLang="ko-KR" sz="800" dirty="0" smtClean="0">
                <a:solidFill>
                  <a:srgbClr val="FF0000"/>
                </a:solidFill>
              </a:rPr>
              <a:t>: 50,000 </a:t>
            </a:r>
            <a:r>
              <a:rPr lang="ko-KR" altLang="en-US" sz="800" dirty="0">
                <a:solidFill>
                  <a:srgbClr val="FF0000"/>
                </a:solidFill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3460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841947172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1432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04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예약 관리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49706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487745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예약자 리스트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70356"/>
              </p:ext>
            </p:extLst>
          </p:nvPr>
        </p:nvGraphicFramePr>
        <p:xfrm>
          <a:off x="3086309" y="2630860"/>
          <a:ext cx="2481649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7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55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94" y="5855812"/>
            <a:ext cx="1008017" cy="21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5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19660818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28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47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예약 관리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6010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주최자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sadasd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님 회원정보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52044"/>
              </p:ext>
            </p:extLst>
          </p:nvPr>
        </p:nvGraphicFramePr>
        <p:xfrm>
          <a:off x="3322094" y="3005167"/>
          <a:ext cx="2021150" cy="258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8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adfasdf5452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서울 강남구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adsfasdf@gmail.com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동길김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4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225972645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985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287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697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61141"/>
            <a:ext cx="4044781" cy="3764498"/>
            <a:chOff x="387176" y="2261141"/>
            <a:chExt cx="4044781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61141"/>
              <a:ext cx="106268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2235656715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lang="en-US" altLang="ko-KR" sz="1200" baseline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50443" y="4543816"/>
            <a:ext cx="31904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  <a:defRPr sz="1500"/>
            </a:pPr>
            <a:r>
              <a:rPr lang="ko-KR" altLang="en-US" dirty="0" smtClean="0"/>
              <a:t>  카테고리 시간대 공간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인원 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039329627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967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62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1054446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3694489618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822" y="2945264"/>
            <a:ext cx="2539611" cy="2214492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04680"/>
              </p:ext>
            </p:extLst>
          </p:nvPr>
        </p:nvGraphicFramePr>
        <p:xfrm>
          <a:off x="128482" y="1290487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4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37862688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세미나 상세페이지의 </a:t>
                      </a:r>
                      <a:r>
                        <a:rPr lang="ko-KR" altLang="en-US" sz="1200" dirty="0" err="1" smtClean="0"/>
                        <a:t>더보기를</a:t>
                      </a:r>
                      <a:r>
                        <a:rPr lang="ko-KR" altLang="en-US" sz="1200" dirty="0" smtClean="0"/>
                        <a:t> 클릭하면 페이지가 이동하여 더 많은 </a:t>
                      </a:r>
                      <a:r>
                        <a:rPr lang="en-US" altLang="ko-KR" sz="1200" dirty="0" smtClean="0"/>
                        <a:t>Q&amp;A</a:t>
                      </a:r>
                      <a:r>
                        <a:rPr lang="ko-KR" altLang="en-US" sz="1200" dirty="0" smtClean="0"/>
                        <a:t>를 </a:t>
                      </a:r>
                      <a:r>
                        <a:rPr lang="ko-KR" altLang="en-US" sz="1200" dirty="0" err="1" smtClean="0"/>
                        <a:t>볼수</a:t>
                      </a:r>
                      <a:r>
                        <a:rPr lang="ko-KR" altLang="en-US" sz="1200" dirty="0" smtClean="0"/>
                        <a:t>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355975738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28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47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sh_user_w_semiQna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4-2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44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세미나 문의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17552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5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51724031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291232556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641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495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5-1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017" y="2261141"/>
            <a:ext cx="3969940" cy="3764498"/>
            <a:chOff x="462017" y="2261141"/>
            <a:chExt cx="3969940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017" y="2261141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이용후기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2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후기작성하기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8" name="직사각형 7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51724031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748122819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2224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91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5-1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017" y="2261141"/>
            <a:ext cx="3969940" cy="3764498"/>
            <a:chOff x="462017" y="2261141"/>
            <a:chExt cx="3969940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017" y="2261141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이용후기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2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후기작성하기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8" name="직사각형 7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117838"/>
            <a:ext cx="2437971" cy="3216321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506410"/>
              </p:ext>
            </p:extLst>
          </p:nvPr>
        </p:nvGraphicFramePr>
        <p:xfrm>
          <a:off x="131601" y="1297459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0142" y="2966439"/>
            <a:ext cx="2539611" cy="221449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064058" y="3028152"/>
            <a:ext cx="865436" cy="176367"/>
          </a:xfrm>
          <a:prstGeom prst="rect">
            <a:avLst/>
          </a:prstGeom>
          <a:solidFill>
            <a:srgbClr val="704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후기 작성하기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1040" y="4339717"/>
            <a:ext cx="1255744" cy="1385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4524" y="4297282"/>
            <a:ext cx="352474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177290038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1432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04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sh_user_w_semiComm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5-2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이용후기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598095115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2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1785</Words>
  <Application>Microsoft Office PowerPoint</Application>
  <PresentationFormat>와이드스크린</PresentationFormat>
  <Paragraphs>682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192</cp:revision>
  <dcterms:created xsi:type="dcterms:W3CDTF">2020-01-16T07:12:04Z</dcterms:created>
  <dcterms:modified xsi:type="dcterms:W3CDTF">2020-04-02T00:33:15Z</dcterms:modified>
</cp:coreProperties>
</file>