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9" r:id="rId3"/>
    <p:sldId id="309" r:id="rId4"/>
    <p:sldId id="30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99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70834063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5056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97180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46" y="1705232"/>
            <a:ext cx="3981007" cy="451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7" y="1705233"/>
            <a:ext cx="3596875" cy="451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527589" y="3624649"/>
            <a:ext cx="757881" cy="53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3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89" y="2938112"/>
            <a:ext cx="6749024" cy="112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1828108"/>
            <a:ext cx="3568132" cy="334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5966915"/>
            <a:ext cx="1065350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5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81</Words>
  <Application>Microsoft Office PowerPoint</Application>
  <PresentationFormat>사용자 지정</PresentationFormat>
  <Paragraphs>17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화면 설계서   유서희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225</cp:revision>
  <dcterms:created xsi:type="dcterms:W3CDTF">2020-01-16T07:12:04Z</dcterms:created>
  <dcterms:modified xsi:type="dcterms:W3CDTF">2020-04-27T08:25:17Z</dcterms:modified>
</cp:coreProperties>
</file>