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754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4400" b="0"/>
              <a:t>메인페이지</a:t>
            </a:r>
            <a:r>
              <a:rPr lang="ko-KR" altLang="en-US" sz="2800" b="0"/>
              <a:t> </a:t>
            </a:r>
            <a:r>
              <a:rPr lang="en-US" altLang="ko-KR" sz="2800" b="0"/>
              <a:t>- HEADER</a:t>
            </a:r>
            <a:endParaRPr lang="ko-KR" altLang="en-US" sz="28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3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0"/>
              <a:t>메인페이지</a:t>
            </a:r>
            <a:r>
              <a:rPr lang="ko-KR" altLang="en-US" sz="2400" b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447060"/>
            <a:ext cx="9086335" cy="1963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" y="3815353"/>
            <a:ext cx="7324725" cy="284531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69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6600" b="0"/>
              <a:t>메인페이지</a:t>
            </a:r>
            <a:r>
              <a:rPr lang="ko-KR" altLang="en-US" sz="4400" b="0"/>
              <a:t> </a:t>
            </a:r>
            <a:r>
              <a:rPr lang="en-US" altLang="ko-KR" sz="4400" b="0"/>
              <a:t>-  </a:t>
            </a:r>
            <a:r>
              <a:rPr lang="ko-KR" altLang="en-US" sz="4400" b="0"/>
              <a:t>컨텐츠</a:t>
            </a:r>
            <a:endParaRPr lang="ko-KR" altLang="en-US" sz="44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6600" b="0"/>
              <a:t>메인페이지</a:t>
            </a:r>
            <a:r>
              <a:rPr lang="ko-KR" altLang="en-US" sz="4400" b="0"/>
              <a:t> </a:t>
            </a:r>
            <a:r>
              <a:rPr lang="en-US" altLang="ko-KR" sz="4400" b="0"/>
              <a:t>-  </a:t>
            </a:r>
            <a:r>
              <a:rPr lang="en-US" altLang="ko-KR" sz="4400" b="0" smtClean="0"/>
              <a:t>Footer</a:t>
            </a:r>
            <a:endParaRPr lang="ko-KR" altLang="en-US" sz="4400" b="0" dirty="0"/>
          </a:p>
        </p:txBody>
      </p:sp>
      <p:sp>
        <p:nvSpPr>
          <p:cNvPr id="15" name="Google Shape;168;g7c553259d1_0_81"/>
          <p:cNvSpPr/>
          <p:nvPr/>
        </p:nvSpPr>
        <p:spPr>
          <a:xfrm>
            <a:off x="884161" y="1436721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52537" y="2161333"/>
          <a:ext cx="2869750" cy="4612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Google Shape;207;g7c553259d1_0_81"/>
          <p:cNvSpPr/>
          <p:nvPr/>
        </p:nvSpPr>
        <p:spPr>
          <a:xfrm>
            <a:off x="1379955" y="172236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0" y="2254423"/>
            <a:ext cx="6246845" cy="158757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452537" y="143672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7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6600" b="0"/>
              <a:t>로그인 페이지</a:t>
            </a:r>
            <a:r>
              <a:rPr lang="ko-KR" altLang="en-US" sz="4400" b="0"/>
              <a:t> </a:t>
            </a:r>
            <a:endParaRPr lang="ko-KR" altLang="en-US" sz="4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4400" b="0"/>
              <a:t>세미나존 </a:t>
            </a:r>
            <a:r>
              <a:rPr lang="ko-KR" altLang="en-US" sz="4400" b="0" smtClean="0"/>
              <a:t>정보</a:t>
            </a:r>
            <a:endParaRPr lang="ko-KR" altLang="en-US" sz="44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9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400" b="0"/>
              <a:t>세미나존 후기 목록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65185" y="3382374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65185" y="2221470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5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400" b="0"/>
              <a:t>세미나존 </a:t>
            </a:r>
            <a:r>
              <a:rPr lang="ko-KR" altLang="en-US" sz="4400" b="0"/>
              <a:t>후기 </a:t>
            </a:r>
            <a:r>
              <a:rPr lang="ko-KR" altLang="en-US" sz="4400" b="0" smtClean="0"/>
              <a:t>목록 </a:t>
            </a:r>
            <a:r>
              <a:rPr lang="en-US" altLang="ko-KR" sz="4400" b="0" smtClean="0"/>
              <a:t>-</a:t>
            </a:r>
            <a:r>
              <a:rPr lang="ko-KR" altLang="en-US" sz="4400" b="0" smtClean="0"/>
              <a:t>상세내용</a:t>
            </a:r>
            <a:endParaRPr lang="ko-KR" altLang="en-US" sz="4400" b="0"/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14412" y="3728360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14412" y="26828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3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286</Words>
  <Application>Microsoft Office PowerPoint</Application>
  <PresentationFormat>와이드스크린</PresentationFormat>
  <Paragraphs>102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Malgun Gothic</vt:lpstr>
      <vt:lpstr>Arial</vt:lpstr>
      <vt:lpstr>Office 테마</vt:lpstr>
      <vt:lpstr>화면 설계서!!!!</vt:lpstr>
      <vt:lpstr>메인페이지 - HEADER</vt:lpstr>
      <vt:lpstr>메인페이지 - HEADER</vt:lpstr>
      <vt:lpstr>메인페이지 -  컨텐츠</vt:lpstr>
      <vt:lpstr>메인페이지 -  Footer</vt:lpstr>
      <vt:lpstr>로그인 페이지 </vt:lpstr>
      <vt:lpstr>세미나존 정보</vt:lpstr>
      <vt:lpstr>세미나존 후기 목록</vt:lpstr>
      <vt:lpstr>세미나존 후기 목록 -상세내용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66</cp:revision>
  <dcterms:created xsi:type="dcterms:W3CDTF">2020-01-16T07:12:04Z</dcterms:created>
  <dcterms:modified xsi:type="dcterms:W3CDTF">2020-04-02T09:07:09Z</dcterms:modified>
</cp:coreProperties>
</file>