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62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04DE4"/>
    <a:srgbClr val="F6F6F6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7859747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632321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2498675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9854478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20666161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03121718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7596669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72609379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03741078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269904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4861896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38335765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0292046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7634185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21784503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</a:t>
                      </a:r>
                      <a:r>
                        <a:rPr lang="ko-KR" altLang="en-US" sz="1200" baseline="0" dirty="0" smtClean="0"/>
                        <a:t>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2674877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73026940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/>
                <a:gridCol w="1499571"/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0497386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7" y="2194678"/>
            <a:ext cx="4684579" cy="1318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7" y="3672389"/>
            <a:ext cx="4684579" cy="27833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89269752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</a:t>
                      </a:r>
                      <a:r>
                        <a:rPr lang="ko-KR" altLang="en-US" dirty="0" smtClean="0"/>
                        <a:t>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960752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9904532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28690740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0370009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</a:t>
                      </a:r>
                      <a:r>
                        <a:rPr lang="ko-KR" altLang="en-US" dirty="0" smtClean="0"/>
                        <a:t>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/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/>
                <a:gridCol w="3196281"/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3594061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02574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48177558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3724981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</a:t>
                      </a:r>
                      <a:r>
                        <a:rPr lang="ko-KR" altLang="en-US" dirty="0" smtClean="0"/>
                        <a:t>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/>
                <a:gridCol w="1392194"/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/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0868401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/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/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/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/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/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8280940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8315678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/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/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/>
                <a:gridCol w="897925"/>
                <a:gridCol w="815546"/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/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/>
                <a:gridCol w="1257276"/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324298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23565671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</a:t>
                      </a:r>
                      <a:r>
                        <a:rPr lang="ko-KR" altLang="en-US" sz="1200" baseline="0" dirty="0" smtClean="0"/>
                        <a:t>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</a:t>
                      </a:r>
                      <a:r>
                        <a:rPr lang="ko-KR" altLang="en-US" sz="1200" baseline="0" dirty="0" smtClean="0"/>
                        <a:t>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달 수 </a:t>
                      </a:r>
                      <a:r>
                        <a:rPr lang="ko-KR" altLang="en-US" sz="1200" baseline="0" dirty="0" smtClean="0"/>
                        <a:t>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50443" y="4543816"/>
            <a:ext cx="3190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 sz="1500"/>
            </a:pPr>
            <a:r>
              <a:rPr lang="ko-KR" altLang="en-US" dirty="0" smtClean="0"/>
              <a:t>  카테고리 시간대 공간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인원 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69448961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</a:t>
                      </a:r>
                      <a:r>
                        <a:rPr lang="ko-KR" altLang="en-US" sz="1200" baseline="0" dirty="0" smtClean="0"/>
                        <a:t>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9092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46138194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1404749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1404749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385958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1739</Words>
  <Application>Microsoft Office PowerPoint</Application>
  <PresentationFormat>와이드스크린</PresentationFormat>
  <Paragraphs>647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188</cp:revision>
  <dcterms:created xsi:type="dcterms:W3CDTF">2020-01-16T07:12:04Z</dcterms:created>
  <dcterms:modified xsi:type="dcterms:W3CDTF">2020-03-31T08:13:56Z</dcterms:modified>
</cp:coreProperties>
</file>