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4" r:id="rId21"/>
    <p:sldId id="265" r:id="rId22"/>
    <p:sldId id="257" r:id="rId23"/>
    <p:sldId id="258" r:id="rId24"/>
    <p:sldId id="261" r:id="rId25"/>
    <p:sldId id="262" r:id="rId26"/>
    <p:sldId id="263" r:id="rId27"/>
    <p:sldId id="259" r:id="rId28"/>
    <p:sldId id="26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142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8" y="1349483"/>
            <a:ext cx="5275539" cy="52863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63" y="1349483"/>
            <a:ext cx="5866161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663" y="2634631"/>
            <a:ext cx="5217641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663" y="3081579"/>
            <a:ext cx="2466975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020" y="3698788"/>
            <a:ext cx="5098926" cy="2670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7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변경할 비밀번호와 비밀번호 확인 일치를 확인하여 비밀번호 처리 프로세스로 이동한다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9" y="1739072"/>
            <a:ext cx="6048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" y="1414658"/>
            <a:ext cx="6972300" cy="22802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" y="3854885"/>
            <a:ext cx="6581775" cy="24246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98" y="4513101"/>
            <a:ext cx="3805626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89" y="1614197"/>
            <a:ext cx="3534844" cy="257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2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9450" y="128989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b="0" smtClean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변경 완료 및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" y="3666930"/>
            <a:ext cx="5321643" cy="2827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6" y="1290346"/>
            <a:ext cx="5321643" cy="214331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6" y="1895572"/>
            <a:ext cx="5831827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94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비밀번호 변경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9" y="2015467"/>
            <a:ext cx="5948952" cy="38957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90" y="2539952"/>
            <a:ext cx="5018775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90" y="3066356"/>
            <a:ext cx="5018775" cy="1338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5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정보</a:t>
            </a:r>
            <a:endParaRPr lang="ko-KR" altLang="en-US" sz="40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4069492"/>
            <a:ext cx="5247503" cy="2506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62" y="1485895"/>
            <a:ext cx="63341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62" y="2093474"/>
            <a:ext cx="5606235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2" y="3698017"/>
            <a:ext cx="6046184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462" y="4658243"/>
            <a:ext cx="479107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18" y="1222852"/>
            <a:ext cx="4927302" cy="253732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582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670277"/>
            <a:ext cx="6186196" cy="3797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4" y="1819081"/>
            <a:ext cx="4831896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19" y="2843406"/>
            <a:ext cx="5158857" cy="238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421" y="3429472"/>
            <a:ext cx="5018508" cy="2706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368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문의 등록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4" y="1191986"/>
            <a:ext cx="4484234" cy="25309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4" y="4096139"/>
            <a:ext cx="4549549" cy="24307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98" y="1488191"/>
            <a:ext cx="5553075" cy="1404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98" y="2988129"/>
            <a:ext cx="5543550" cy="2078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98" y="5159099"/>
            <a:ext cx="5797906" cy="215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098" y="5534414"/>
            <a:ext cx="35718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30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사용자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– </a:t>
            </a:r>
            <a:r>
              <a:rPr lang="ko-KR" altLang="en-US" smtClean="0"/>
              <a:t>세미나존 </a:t>
            </a:r>
            <a:r>
              <a:rPr lang="ko-KR" altLang="en-US" smtClean="0"/>
              <a:t>후기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80153"/>
            <a:ext cx="8285583" cy="211213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6" y="3815637"/>
            <a:ext cx="1023937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5" y="4413376"/>
            <a:ext cx="10151302" cy="1138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194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-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46" y="2412519"/>
            <a:ext cx="4373648" cy="29525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39" y="2269437"/>
            <a:ext cx="5377056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31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en-US" altLang="ko-KR" smtClean="0"/>
              <a:t>– </a:t>
            </a:r>
            <a:r>
              <a:rPr lang="ko-KR" altLang="en-US" smtClean="0"/>
              <a:t>웹 </a:t>
            </a:r>
            <a:r>
              <a:rPr lang="en-US" altLang="ko-KR" smtClean="0"/>
              <a:t>- </a:t>
            </a:r>
            <a:r>
              <a:rPr lang="ko-KR" altLang="en-US" smtClean="0"/>
              <a:t>메인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2061590"/>
            <a:ext cx="7763069" cy="12605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38" y="3949862"/>
            <a:ext cx="8192764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40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" y="1769278"/>
            <a:ext cx="7334602" cy="429788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318" y="1769278"/>
            <a:ext cx="3466614" cy="71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18" y="2555513"/>
            <a:ext cx="3657600" cy="156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359" y="4373904"/>
            <a:ext cx="3797559" cy="212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36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62423" y="116632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22" y="1416908"/>
            <a:ext cx="2299761" cy="4580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84" y="1680519"/>
            <a:ext cx="6248400" cy="1304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03" y="3224944"/>
            <a:ext cx="6244281" cy="2701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966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 smtClean="0"/>
              <a:t>–</a:t>
            </a:r>
            <a:r>
              <a:rPr lang="ko-KR" altLang="en-US" sz="2800" b="0" smtClean="0"/>
              <a:t>메인페이지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메뉴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82" y="1540232"/>
            <a:ext cx="2169428" cy="4862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43" y="1540232"/>
            <a:ext cx="3809871" cy="2547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1540232"/>
            <a:ext cx="4027811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143" y="3195735"/>
            <a:ext cx="4027811" cy="2150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690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로그인 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모바일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1" y="1632857"/>
            <a:ext cx="2379108" cy="4730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74" y="1987420"/>
            <a:ext cx="3352849" cy="2796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23" y="1782148"/>
            <a:ext cx="3644126" cy="3469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6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23" y="2629536"/>
            <a:ext cx="534545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623" y="4486362"/>
            <a:ext cx="580098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1336015"/>
            <a:ext cx="6598508" cy="862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0515" y="1447061"/>
            <a:ext cx="453670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479957" y="1659803"/>
            <a:ext cx="127393" cy="9697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41401" y="1447061"/>
            <a:ext cx="939114" cy="2005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78" y="3048000"/>
            <a:ext cx="4176584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>
            <a:endCxn id="13" idx="0"/>
          </p:cNvCxnSpPr>
          <p:nvPr/>
        </p:nvCxnSpPr>
        <p:spPr>
          <a:xfrm flipH="1">
            <a:off x="2475470" y="1668040"/>
            <a:ext cx="4374000" cy="1379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페이지</a:t>
            </a:r>
            <a:r>
              <a:rPr lang="ko-KR" altLang="en-US" sz="16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516465"/>
            <a:ext cx="5296479" cy="481019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6" y="1593892"/>
            <a:ext cx="5421655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46" y="3416003"/>
            <a:ext cx="5558925" cy="2770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146" y="2054241"/>
            <a:ext cx="5553075" cy="1177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 smtClean="0"/>
              <a:t>화면구현</a:t>
            </a:r>
            <a:r>
              <a:rPr lang="en-US" altLang="ko-KR" sz="2800" b="0" smtClean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- </a:t>
            </a:r>
            <a:r>
              <a:rPr lang="ko-KR" altLang="en-US" sz="2800" b="0"/>
              <a:t>로그인 </a:t>
            </a:r>
            <a:r>
              <a:rPr lang="ko-KR" altLang="en-US" sz="2800" b="0" smtClean="0"/>
              <a:t>페이지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로그인 실패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" y="1518314"/>
            <a:ext cx="5647574" cy="44541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33" y="1964197"/>
            <a:ext cx="5438775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67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아이디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이름과 이메일을 기준으로 해당 아이디를 찾는다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kb_user_w_findId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19" y="1888559"/>
            <a:ext cx="609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/>
              <a:t>[</a:t>
            </a:r>
            <a:r>
              <a:rPr lang="ko-KR" altLang="en-US" sz="2400" b="0" smtClean="0"/>
              <a:t>화면구현</a:t>
            </a:r>
            <a:r>
              <a:rPr lang="en-US" altLang="ko-KR" sz="2400" b="0" smtClean="0"/>
              <a:t>] </a:t>
            </a:r>
            <a:r>
              <a:rPr lang="ko-KR" altLang="en-US" sz="2400" b="0"/>
              <a:t>사용자 </a:t>
            </a:r>
            <a:r>
              <a:rPr lang="en-US" altLang="ko-KR" sz="2400" b="0"/>
              <a:t>– </a:t>
            </a:r>
            <a:r>
              <a:rPr lang="ko-KR" altLang="en-US" sz="2400" b="0"/>
              <a:t>웹 </a:t>
            </a:r>
            <a:r>
              <a:rPr lang="en-US" altLang="ko-KR" sz="2400" b="0"/>
              <a:t>– </a:t>
            </a:r>
            <a:r>
              <a:rPr lang="ko-KR" altLang="en-US" sz="2400" b="0"/>
              <a:t>아이디 찾기</a:t>
            </a:r>
            <a:r>
              <a:rPr lang="ko-KR" altLang="en-US" sz="1400" b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448615"/>
            <a:ext cx="6592742" cy="51175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3140721"/>
            <a:ext cx="4703171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3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화면구현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/>
              <a:t>– </a:t>
            </a:r>
            <a:r>
              <a:rPr lang="ko-KR" altLang="en-US" sz="2800" b="0"/>
              <a:t>아이디 </a:t>
            </a:r>
            <a:r>
              <a:rPr lang="ko-KR" altLang="en-US" sz="2800" b="0" smtClean="0"/>
              <a:t>찾기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결과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2" y="1547356"/>
            <a:ext cx="6172140" cy="4514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07" y="2155572"/>
            <a:ext cx="4746321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73" y="4643405"/>
            <a:ext cx="4674587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57" y="2893669"/>
            <a:ext cx="4489622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6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/>
              <a:t>] </a:t>
            </a:r>
            <a:r>
              <a:rPr lang="ko-KR" altLang="en-US" sz="2800" b="0"/>
              <a:t>사용자 </a:t>
            </a:r>
            <a:r>
              <a:rPr lang="en-US" altLang="ko-KR" sz="2800" b="0"/>
              <a:t>– </a:t>
            </a:r>
            <a:r>
              <a:rPr lang="ko-KR" altLang="en-US" sz="2800" b="0"/>
              <a:t>웹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비밀번호 찾기</a:t>
            </a:r>
            <a:r>
              <a:rPr lang="ko-KR" altLang="en-US" sz="1600" b="0" smtClean="0"/>
              <a:t> </a:t>
            </a:r>
            <a:endParaRPr lang="ko-KR" altLang="en-US"/>
          </a:p>
        </p:txBody>
      </p:sp>
      <p:sp>
        <p:nvSpPr>
          <p:cNvPr id="4" name="Google Shape;168;g7c553259d1_0_81"/>
          <p:cNvSpPr/>
          <p:nvPr/>
        </p:nvSpPr>
        <p:spPr>
          <a:xfrm>
            <a:off x="557356" y="135964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169;g7c553259d1_0_81"/>
          <p:cNvGraphicFramePr/>
          <p:nvPr>
            <p:extLst/>
          </p:nvPr>
        </p:nvGraphicFramePr>
        <p:xfrm>
          <a:off x="8501614" y="35714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아이디와 이메일을 비교하여 비밀번호 변경 처리 프로세스로 이동한다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kb_user_w_findPass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" y="1810509"/>
            <a:ext cx="5953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445</Words>
  <Application>Microsoft Office PowerPoint</Application>
  <PresentationFormat>와이드스크린</PresentationFormat>
  <Paragraphs>97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Malgun Gothic</vt:lpstr>
      <vt:lpstr>Malgun Gothic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[화면구현] 사용자 – 웹 - 로그인 페이지 </vt:lpstr>
      <vt:lpstr>[화면구현] 사용자 – 웹 - 로그인 페이지 – 로그인 실패 </vt:lpstr>
      <vt:lpstr>[화면설계] 사용자 – 웹 – 아이디 찾기 </vt:lpstr>
      <vt:lpstr>[화면구현] 사용자 – 웹 – 아이디 찾기 </vt:lpstr>
      <vt:lpstr>[화면구현] 사용자 – 웹 – 아이디 찾기 - 결과 </vt:lpstr>
      <vt:lpstr>[화면설계] 사용자 – 웹 – 비밀번호 찾기 </vt:lpstr>
      <vt:lpstr>[화면구현] 사용자 – 웹 – 비밀번호 찾기 </vt:lpstr>
      <vt:lpstr>[화면설계] 사용자 – 웹 – 비밀번호 변경 </vt:lpstr>
      <vt:lpstr>[화면구현] 사용자 – 웹 – 비밀번호 변경 </vt:lpstr>
      <vt:lpstr>PowerPoint 프레젠테이션</vt:lpstr>
      <vt:lpstr>[화면구현] 사용자 – 웹 비밀번호 변경 완료</vt:lpstr>
      <vt:lpstr>[화면설계] 사용자 – 웹 - 세미나존 정보</vt:lpstr>
      <vt:lpstr>[화면구현] 사용자 – 웹 - 세미나존 정보</vt:lpstr>
      <vt:lpstr>[화면구현] 사용자 – 웹 – 세미나존 문의</vt:lpstr>
      <vt:lpstr>[화면구현] 사용자 – 웹 – 세미나존 문의 등록</vt:lpstr>
      <vt:lpstr>[화면구현] 사용자 – 웹 – 세미나존 후기</vt:lpstr>
      <vt:lpstr>[화면구현] 관리자 – 웹 - 로그인</vt:lpstr>
      <vt:lpstr>[화면구현] 관리자 – 웹 - 메인</vt:lpstr>
      <vt:lpstr>[화면설계] 관리자- 웹 - 회원정보관리</vt:lpstr>
      <vt:lpstr>[화면구현] 관리자- 웹 - 회원정보관리</vt:lpstr>
      <vt:lpstr>[화면설계] 사용자 – 모바일 -메인페이지</vt:lpstr>
      <vt:lpstr>[화면구현] 사용자 – 모바일 -메인페이지</vt:lpstr>
      <vt:lpstr>[화면구현] 사용자 – 모바일 –메인페이지 - 메뉴</vt:lpstr>
      <vt:lpstr>[화면설계] 사용자 – 모바일 - 로그인 페이지 </vt:lpstr>
      <vt:lpstr>[화면구현] 사용자 – 모바일 - 로그인 페이지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69</cp:revision>
  <dcterms:created xsi:type="dcterms:W3CDTF">2020-01-16T07:12:04Z</dcterms:created>
  <dcterms:modified xsi:type="dcterms:W3CDTF">2020-04-29T06:40:56Z</dcterms:modified>
</cp:coreProperties>
</file>