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98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244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55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2890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94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967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23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60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9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01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781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267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839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870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17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82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63881" y="2442789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74024"/>
              </p:ext>
            </p:extLst>
          </p:nvPr>
        </p:nvGraphicFramePr>
        <p:xfrm>
          <a:off x="8213589" y="356415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902893" y="264772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29888"/>
              </p:ext>
            </p:extLst>
          </p:nvPr>
        </p:nvGraphicFramePr>
        <p:xfrm>
          <a:off x="8376574" y="2444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536046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후기 목록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12046"/>
              </p:ext>
            </p:extLst>
          </p:nvPr>
        </p:nvGraphicFramePr>
        <p:xfrm>
          <a:off x="8376573" y="244417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691032"/>
          <a:ext cx="2869750" cy="30144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2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6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6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87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74303" marR="74303" marT="37152" marB="37152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74303" marR="74303" marT="37152" marB="37152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캐러셀 배너 관리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376574" y="244417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3093009" y="267069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관리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smtClean="0">
                          <a:solidFill>
                            <a:schemeClr val="dk1"/>
                          </a:solidFill>
                        </a:rPr>
                        <a:t>세미나존 등록 및 수정</a:t>
                      </a: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13590" y="3564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2135560" y="188640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HEADER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203274" y="1187317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08674" y="1374973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37" y="1496864"/>
            <a:ext cx="6115365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531646" y="1369764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472264" y="4046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5657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21" y="3464302"/>
            <a:ext cx="6466381" cy="1512598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1476408" y="379422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5121873"/>
            <a:ext cx="6466381" cy="1293624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1527622" y="531248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7622" y="1700808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07" name="Google Shape;207;g7c553259d1_0_81"/>
          <p:cNvSpPr/>
          <p:nvPr/>
        </p:nvSpPr>
        <p:spPr>
          <a:xfrm>
            <a:off x="1661645" y="180119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165;g7c553259d1_0_81"/>
          <p:cNvGraphicFramePr/>
          <p:nvPr>
            <p:extLst/>
          </p:nvPr>
        </p:nvGraphicFramePr>
        <p:xfrm>
          <a:off x="1507555" y="333028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8145248" y="44502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5504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1767133" y="155761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502174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98" y="2089667"/>
            <a:ext cx="6246845" cy="1587572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 FOOTER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33" y="1495094"/>
            <a:ext cx="6102172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로그인 페이지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510083" y="292666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r>
                        <a:rPr lang="ko-KR" altLang="en-US" sz="1500" b="0" u="none" strike="noStrike" cap="none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472264" y="4046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3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로그인 페이지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041622" y="35641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세미나존 정보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44618"/>
              </p:ext>
            </p:extLst>
          </p:nvPr>
        </p:nvGraphicFramePr>
        <p:xfrm>
          <a:off x="8213589" y="356415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2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057120" y="12899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828821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81108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458914" y="78957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354626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732432" y="78391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/>
          </p:nvPr>
        </p:nvGraphicFramePr>
        <p:xfrm>
          <a:off x="1275710" y="244417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smtClean="0">
                          <a:solidFill>
                            <a:schemeClr val="dk1"/>
                          </a:solidFill>
                        </a:rPr>
                        <a:t>세미나존 정보</a:t>
                      </a:r>
                      <a:r>
                        <a:rPr lang="en-US" altLang="ko-KR" sz="2800" b="0" u="none" strike="noStrike" cap="none" baseline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400" b="0" u="none" strike="noStrike" cap="none" baseline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00246"/>
              </p:ext>
            </p:extLst>
          </p:nvPr>
        </p:nvGraphicFramePr>
        <p:xfrm>
          <a:off x="8213589" y="356415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569</Words>
  <Application>Microsoft Office PowerPoint</Application>
  <PresentationFormat>사용자 지정</PresentationFormat>
  <Paragraphs>278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173</cp:revision>
  <dcterms:created xsi:type="dcterms:W3CDTF">2020-01-16T07:12:04Z</dcterms:created>
  <dcterms:modified xsi:type="dcterms:W3CDTF">2020-04-02T05:55:45Z</dcterms:modified>
</cp:coreProperties>
</file>