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4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3067552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39710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07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45682148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50135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45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3951190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1084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80718000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13847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9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6950014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7009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8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28825890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17130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1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05778605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738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25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02343026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88010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8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55763442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05498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9490561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76725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0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19484271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47211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08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4259420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6476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6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93380367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56411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9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2744</Words>
  <Application>Microsoft Office PowerPoint</Application>
  <PresentationFormat>사용자 지정</PresentationFormat>
  <Paragraphs>825</Paragraphs>
  <Slides>38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130</cp:revision>
  <dcterms:created xsi:type="dcterms:W3CDTF">2020-04-02T06:13:26Z</dcterms:created>
  <dcterms:modified xsi:type="dcterms:W3CDTF">2020-04-08T08:20:19Z</dcterms:modified>
</cp:coreProperties>
</file>